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речи: рецензия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кратко и объективно оценить работу, опираясь на факты.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рецензия помогает оценивать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нужна там, где важно не просто высказать мнение, а доказательно оценить текст, книгу, статью, проект или выступление. Она помогает увидеть сильные стороны работы, заметить недочеты и сделать обоснованный вывод.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рецензия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 — это письменный жанр, в котором автор дает критическую оценку текста, книги, статьи или другой работы, опираясь не на впечатление, а на наблюдения и факты.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обычно сначала передают, о чем идет речь в работе. Это помогает читателю быстро понять тему, цель и основную мысль рассматриваемого материала.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рецензент отмечает достоинства и недостатки: насколько точно изложен материал, убедительны ли аргументы, есть ли логика и соответствует ли работа заявленной теме.
</a:t>
            </a:r>
            <a:endParaRPr lang="en-US" sz="97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научного стиля важны точные формулировки, спокойная интонация и опора на факты. Лишние эмоции, разговорные слова и резкие оценки в рецензии неуместны.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рецензии формулируется итог: насколько работа удачна, что в ней ценно и что стоит улучшить. Такой вывод должен быть кратким и обоснованным.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помогают отличить рецензию от обычного высказывания.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научной рецензии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сочетает оценку и доказательство, поэтому особенно важны точность, логика и последовательность.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учебная практика по теме «Научный стиль речи»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рецензии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кратко формулируют, о чем работа и зачем она создана. Это помогает связать содержание с замыслом автора и оценить, насколько цель достигнута.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передают основную мысль и важные части работы без подробного пересказа. Этот этап нужен, чтобы читатель ориентировался в материале.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название работы, автора и другие сведения, чтобы сразу было понятно, какой именно текст или проект рассматривается.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оценивают содержание и форму: точность фактов, логику изложения, убедительность доводов, особенности языка и оформления.
</a:t>
            </a:r>
            <a:endParaRPr lang="en-US" sz="824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 рекомендация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дают общую оценку и, при необходимости, советуют доработать текст. Итог должен быть ясным, коротким и связанным с анализом.
</a:t>
            </a:r>
            <a:endParaRPr lang="en-US" sz="7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пишется рецензия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рецензией в школьной практике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особенно важно проверить, насколько работа отвечает теме и насколько убедительно автор доказывает свою позицию.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оценивается в рецензии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рецензент уделяет содержанию и аргументации: именно они показывают качество работы.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учебная модель оценки рецензии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рецензии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используют слова и выражения, которые подходят для учебного и научного текста: они звучат точно, спокойно и помогают передать оценку без лишней эмоциональности.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 слова вроде «актуальность», «проблема», «аргументация», «вывод». Термины делают рецензию более точной и показывают, что автор понимает предмет анализа.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развернутые предложения с причинно-следственными связями. Они помогают связать содержание, анализ и вывод в один логичный текст.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рецензии нередко встречаются конструкции без указания на личные чувства автора: «следует отметить», «можно сделать вывод», «важно подчеркнуть».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шутки и слишком яркие эмоции снижают научный характер текста. Рецензия должна звучать спокойно, точно и 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и формулы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«обоснованно», «убедительно» и «логично» помогают показать, что вывод опирается на анализ, а не на случайное впечатление или симпатию.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недочет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«недостаточно раскрыто» и «требует уточнения» звучат корректно: они не отвергают работу целиком, а показывают, что именно можно улучшить.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«представляет интерес» подходит для сдержанной похвалы. Оно позволяет отметить ценность работы без преувеличения и чрезмерных эмоций.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оценка в рецензии должна сопровождаться объяснением. Если написать только «плохо» или «скучно», читатель не поймет причину такого вывода.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тона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оценочные слова помогают сохранить научный стиль. Благодаря им рецензия становится не просто мнением, а понятным и доказательным разбором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два близких жанра и выбирать нужный способ оценки.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и отзыв: в чем разница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глубже и доказательнее: она оценивает работу по признакам, а отзыв чаще передает общее впечатление.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«Жанры научного стиля»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рецензию сильной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рецензия не ограничивается общими словами. Она подтверждает оценку точными примерами из текста, чтобы читатель видел, на чем основан вывод и почему он справедлив.
</a:t>
            </a:r>
            <a:endParaRPr lang="en-US" sz="678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цели и 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показать, как тема, цель и выводы связаны между собой. Тогда рецензия звучит цельно, а оценка работы становится понятной и логически выстроенной.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рецензия отмечает не только достоинства, но и слабые стороны. Такой подход делает текст объективным и помогает увидеть работу с разных сторон.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итог, литературный язык и отсутствие разговорных слов усиливают впечатление от рецензии. Аккуратные формулировки показывают, что автор умеет выражать мысль точно и сдержанно.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вместо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сильной рецензии кратко передают содержание, а затем анализируют его. Если текст только пересказывает работу, он теряет главную цель — критическую оценку.
</a:t>
            </a:r>
            <a:endParaRPr lang="en-US" sz="7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труднее всего школьникам даются доказательность и точность формулировок.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недостатки школьных рецензий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с объемом, а с качеством анализа: нужно учиться аргументировать, соблюдать структуру и подтверждать оценку примерами.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 теме «Научный стиль речи». Данные для учебной диаграммы.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Рецензировать можно не только книгу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на рабочем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учебник с закладками и пометками на полях. Его оценивают по точности сведений, доступности объяснений и тому, помогает ли он ученику понять тему без лишних трудностей.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для школьного сборника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открыта научная статья, где важны новизна темы, убедительность аргументов и ясная логика изложения. Такой текст рецензируют особенно внимательно, потому что в нем каждая мысль должна быть доказана.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 папка с материалами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папка с проектной работой, схемами и распечатками. Здесь оценивают практическую значимость, последовательность частей и то, насколько выводы соответствуют поставленной цели и собранным данным.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Клише научной рецензии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«Актуальность работы обусловлена…» сразу задают научный тон. Они помогают кратко объяснить, почему выбранная тема важна и заслуживает внимательного рассмотрения.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рассуждения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«Автор рассматривает…» удобно использовать, когда нужно представить содержание без лишних подробностей. Он сохраняет нейтральность и помогает перейти от пересказа к анализу.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«Следует отметить…» выделяет сильные стороны текста или важные детали. С его помощью рецензент показывает, что умеет замечать существенное, а не случайное.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важный фрагмент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«Особого внимания заслуживает…» подходит для оценки удачного примера, вывода или точной формулировки. Она делает отзыв о работе более точным и убедительным.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«В целом работа соответствует…» помогает завершить рецензию спокойно и ясно. Она соединяет анализ с выводом и показывает, что оценка опирается на содержание текста.
</a:t>
            </a:r>
            <a:endParaRPr lang="en-US" sz="8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готовую рецензию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убедиться, что текст полон, логичен и написан в научном стиле.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вместо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подробно пересказывает текст, но почти не оценивает его. В такой работе исчезает главное: почему материал удачен, что в нем убедительно и что требует доработки.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«хорошая работа» или «не очень удачная» звучат слишком расплывчато. Без пояснения причин они не помогают понять, на чем основано мнение автора рецензии.
</a:t>
            </a:r>
            <a:endParaRPr lang="en-US" sz="949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примеров и 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верная мысль выглядит слабой, если ее не подтвердить примером из текста. Рецензия становится убедительной только тогда, когда оценка опирается на конкретный материал.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похож и на отзыв, и на пересказ, он теряет научный характер. Рецензия требует более строгого языка, четкой структуры и доказательного подхода.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недочеты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длинные запутанные предложения и повтор одинаковых мыслей мешают понять содержание. Такие ошибки делают рецензию менее точной, а вывод — менее убедительным.
</a:t>
            </a:r>
            <a:endParaRPr lang="en-US" sz="9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показывает, какие части должны быть в рецензии и в какой последовательности их удобно располагать.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рецензии на учебную работу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не пропустить важные элементы, удержать логику изложения и завершить работу ясной оценкой.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урок русского языка, 9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писать рецензию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учит читать текст не поверхностно, а вдумчиво. Школьник замечает главную мысль, детали и связь между частями, а не только общее впечатление.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рецензии приходится сопоставлять факты, формулировки и выводы. Это помогает лучше понимать, насколько работа точна, последовательна и убедительна.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развивает умение не просто высказывать мнение, а объяснять его. Ученику приходится подбирать доказательства, строить вывод и говорить ясно.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учебы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полезен на уроках русского языка, литературы, истории и в проектах. Он помогает оценивать работу по признакам, а не по первому впечатлению.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 должен соединять похвалу и замечания без лишних слов. Тогда рецензия завершается точно, спокойно и научно, а оценка выглядит обоснованной.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написания рецензии.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одной рецензии должны сочетаться в ясном выводе: достоинства и замеченные недостатки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помогает мыслить точно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Рецензия учит не просто выражать мнение, а доказывать его. Если соблюдать структуру, подбирать примеры и писать сдержанно, текст получается ясным, объективным и убедительным.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2026-05-29T06:59:35Z</dcterms:created>
  <dcterms:modified xsi:type="dcterms:W3CDTF">2026-05-29T06:59:35Z</dcterms:modified>
</cp:coreProperties>
</file>