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международной напряжённости и испанская гражданская война: главные темы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напряжённости 1930-х и ключевой конфликт — гражданская война в Испании.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перед бурей: напряжённость в Европе 1930-х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1930-х годах в Европе усилились фашистские режимы и экономический кризис породил нестабильность. Идеологические противоречия и рост национализма подготовили почву для конфликтов, в том числе и в Испании, где столкнулись разные политические силы.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и конфликт классов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разделение между богатыми землевладельцами и беднейшими крестьянами усиливало напряжённость. Рабочие и крестьяне требовали реформ, что вызывало сопротивление элит и обостряло борьбу за власть.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противостояния и идеологии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Испании соперничали республиканцы, монархисты, анархисты и коммунисты. Эти группировки боролись за влияние, что усугубляло нестабильность и подталкивало страну к войне.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национальные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мирового кризиса 1929 года вызвало падение производства и рост безработицы. Обострились также национальные и религиозные противоречия, усилившие раскол в обществе.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гражданской войны в Испании
</a:t>
            </a:r>
            <a:endParaRPr lang="en-US" sz="23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Республиканцы — коалиция левых сил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Социалисты, коммунисты, анархисты и республиканцы объединились для защиты демократических ценностей. Лидером был Мануэль Асанья, а Долорес Ибаррури стала символом стойкости сопротивления.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Националисты — консервативные силы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Армия, католическая церковь и монархисты поддерживали националистов. Их возглавил Франсиско Франко, который стремился навязать строгий авторитарный режим.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лидеров в развитии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 быстро укрепил позиции националистов, Асанья боролся за правительство республиканцев, а «Пассионария» вдохновляла народ на сопротивление, став ярким символом борьбы.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конфликта и их лидеры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военных действий и распределение сил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июля 1936 года часть испанской армии подняла мятеж против республиканского правительства. Вскоре боевые действия охватили крупные города — Мадрид, Барселону и Севилью, вызвав масштабный конфликт.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Националисты захватили север, центральные регионы и часть юга страны. Республиканцы сохранили контроль над восточным и северо-восточным побережьем, что разделило Испанию на две основные зоны сопротивления.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Мадрида (1936-1939)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Мадрид, столица республиканцев, выдержала многолетнюю осаду. Сражения велись улично, а жители перенесли огромные потери, показывая упорство в защите города.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на реке Эбро (1938)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масштабное и кровопролитное сражение войны, продолжавшееся несколько месяцев. Оно стало последним серьёзным сопротивлением республиканцев против наступающих националистов.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 Барселону (январь 1939)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Барселона, важный центр республиканцев, была взята националистами после ожесточённых боёв. Её падение предвещало поражение республиканского движения и завершение войны.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сражения гражданской войны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Германии и Италии националистам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Фашистские режимы предоставили Франко авиацию, технику и военнослужащих. Германские бомбардировки и итальянская помощь усилили военный потенциал националистов.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помощь республиканцам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поставлял вооружение, отправлял военных советников и оказывал техническую поддержку, помогая республиканцам сопротивляться наступлению сил Франко.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бригады — добровольцы из мира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добровольцев из Европы, Америки и Азии объединились в защиту республиканцев, выразив солидарность с борьбой против фашизма и авторитаризма.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вмешательство в испанский конфликт
</a:t>
            </a:r>
            <a:endParaRPr lang="en-US" sz="24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войны и последствия для Испании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Националисты постепенно расширяли контроль, продвигаясь на территорию республиканцев. 26 января 1939 года пала Барселона — ключевой оплот оппозиции Франко, что ознаменовало близкий конец войны.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апреля 1939 года Франко объявил о победе. Лидеры республиканцев были вынуждены эмигрировать, а внутри страны начались массовые репрессии и установление диктатуры.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 масштабы гражданской войны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длилась почти три года, охватывая миллионы участников и приводя к огромным человеческим потерям.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стал одним из самых кровопролитных в Европе, оставив значительный след в истории страны и мира.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Испании,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и кампании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всему миру в крупных городах проходили митинги и демонстрации солидарности с республиканцами. Общественность активно выражала протест против фашистской агрессии в Испании.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Международных бригад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35 тысяч добровольцев из 53 стран объединялись в отряды для помощи республиканцам. Это явление стало уникальным примером международной борьбы за демократию.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СМИ и репортажей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 радиостанции освещали ход конфликта, формируя общественное мнение и привлекая внимание к трагедии гражданской войны в Испании.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поддержка и мировое общественное мнение
</a:t>
            </a:r>
            <a:endParaRPr lang="en-US" sz="212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помощь республиканцам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предоставил республиканцам значительную военную помощь, включая поставки танков Т-26 и истребителей И-16, а также направил военных советников для обучения и поддержки вооружённых сил.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целью СССР было противостояние фашистским режимам, поддержка социалистических идей и укрепление собственного влияния в Европе на фоне растущей международной напряжённости.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Авианесущие силы Германии и легион Кондор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Германский легион «Кондор» сыграл ключевую роль в воздушных операциях, включая знаменитую бомбардировку Герники 26 апреля 1937 года, продемонстрировав мощь современной авиации и тактику террора.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военная помощь националистам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направила на помощь Франко крупные подразделения, поставила авиацию, артиллерию и пехотные части. Итальянские войска участвовали в наземных боях, усиливая позиции националистов на ключевых фронтах.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фашистского влияния через Испанию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Германии и Италии в Испании стало испытательным полигоном для их военных технологий и тактик, наглядно демонстрируя рост фашизма и поддержку его экспансии в Европе.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7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Германии и Италии в поддержку националистов
</a:t>
            </a:r>
            <a:endParaRPr lang="en-US" sz="24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политики невмешательства и дипломатические последствия
</a:t>
            </a:r>
            <a:endParaRPr lang="en-US" sz="1829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невмешательства, поддержанная Великобританией и Францией, оказалась неэффективной, так как другие страны активно вмешивались и поставляли оружие обеим сторонам конфликта.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Мюнхенское соглашение 1938 года ослабило позиции демократий и укрепило власти диктаторских режимов, усилив недоверие между государствами и повышая риск глобального столкновения.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новой войны и нарастание идеологического противостояния между демократиями и тоталитарными режимами стали важными факторами, влияющими на дальнейшее развитие международной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 войны отразили не только боевые потери, но и разрушения гражданской инфраструктуры, массовую эмиграцию и долгосрочные социальные проблемы.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испанской гражданской войны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500 000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погибло в ходе гражданской войны, включая множество мирных жителей, что отображает масштаб трагедии и последствия конфликта для общества.
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и диктатура Франко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националистов был установлен жесткий режим Франко с массовыми репрессиями, включающими создание концлагерей и преследование бывших сторонников республиканцев.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введены строгие меры цензуры, запрещена деятельность на родных языках меньшинств, таких как каталанский и баскский, что способствовало подавлению оппозиции и ограничению свобод.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для Испании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1939: Установление режима Франко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авторитарного правления, характеризующегося жёсткой централизацией власти и подавлением политических оппонентов.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1940–1975: Международная 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подвергалась ограничению контактов и санкциям со стороны многих стран, что тормозило её экономическое и политическое развитие.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1975: Смерть Франко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Открылась новая страница в истории Испании с постепенным переходом к демократии и ослаблением репрессивных мер.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1978: Принятие новой Конституции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переходного периода, восстановление политических свобод и прав, установление демократического государственного строя.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новшества и международный опыт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гражданская война стала полигоном для испытания новых видов вооружений, таких как массовое применение танков, авиации и артиллерии.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бригады объединили добровольцев из разных стран, показывая возможность международного сотрудничества несмотря на идеологические различия.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Бомбардировка Герники продемонстрировала разрушительную силу воздушных ударов и стала символом новых методов ведения войны против мирного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Эрнеста Хемингуэя «По ком звонит колокол»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описывает драматические события войны глазами иностранных добровольцев, передавая эмоциональное напряжение и трагедии конфликта через личные истории героев.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Пабло Пикассо и картина «Герника»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самых известных произведений искусства XX века, символизирующее ужасы войны и страдания мирных жителей, ставшее мощным антивоенным посланием.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Андре Мальро и Рафаэля Альберти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этих авторов отразило идеалы и борьбу народа Испании, сохранив память о событиях и подчеркнув роль человеческой стойкости перед лицом насилия.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войны в искусстве и литературе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уроки испанской гражданской войны
</a:t>
            </a:r>
            <a:endParaRPr lang="en-US" sz="2451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противоречия играют решающую роль в возникновении и развитии конфликтов, подчеркивая необходимость диалога и компромиссов.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гражданская война стала своеобразной репетицией Второй мировой войны, отразив уроки и ошибки, которые последуют в глобальном масштабе.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показал, как международное невмешательство и игнорирование агрессии способствуют эскалации насилия и распространению тоталитарных режимов.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международной солидарности и готовности помогать в кризисных ситуациях стала очевидной на примере поддержки республиканцев и противодействия фашизму.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война: уроки для Европы и современности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Испании выявила опасности бездействия и идеологического разделения, служа напоминанием о необходимости международной солидарности и защиты демократических ценностей.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2026-05-11T02:29:47Z</dcterms:created>
  <dcterms:modified xsi:type="dcterms:W3CDTF">2026-05-11T02:29:47Z</dcterms:modified>
</cp:coreProperties>
</file>