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Римской истории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маленькое поселение у Тибра стало великим Римом?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 — земля, где родился Рим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древности была удобной для жизни и торговли. На её берегах жили разные народы, а Рим возник у переправы через Тибр, рядом с холмами, которые помогали защищаться от врагов.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Ромуле и Реме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Божественное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Ромул и Рем считались сыновьями бога войны Марса и потомками героя Энея. Так римляне подчеркивали древность своего народа и его особое предназначение.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волчицей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Младенцев бросили в реку, но их спасла волчица и выкормила до тех пор, пока они не выросли. Этот образ стал одним из самых известных символов Рима.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Повзрослев, Ромул основал город Рим в 753 году до н. э. и, по легенде, стал его первым царём, задав начало римской истории.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объясняла римлянам, что их город возник по воле богов и имеет очень древние корни. Поэтому она была важна не только как сказание, но и как часть памяти народа.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на семи холмах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жилищ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на Палатине и других холмах следы хижин, ямы для хранения зерна и древние захоронения. Эти находки относятся к VIII веку до н. э.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выбирали холмы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жители селились на возвышенностях, потому что там было легче наблюдать за окрестностями и защищаться от нападений. Это делало жизнь безопаснее.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Тибра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протекала река Тибр, удобная для переправы, воды и обмена товарами. Такое положение помогало поселениям расти и поддерживало связь с соседями.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отдельные поселения стали сближаться и объединяться. Так на месте нескольких деревень постепенно возник более крупный и организованный Рим.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235933"/>
            <a:ext cx="4865100" cy="994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исторические факты о раннем Риме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предание и данные науки: так видно, что в истории раннего Рима переплетаются память, легенда и реальные археологические свидетельства.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Предание сохранило важную память о происхождении города, а археология подтверждает существование ранних поселений на холмах.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 Ромуле и Реме; археологические находки раннего Рима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78847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7958" y="2954337"/>
            <a:ext cx="260662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53095"/>
            <a:ext cx="311100" cy="27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Рим и первые правители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Римом сначала правили цари. Их власть помогала объединять жителей, поддерживать порядок и принимать важные решения для всего города.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 связывались с укреплениями, храмами и городскими постройками. Это показывает, что Рим рос не как деревня, а как организованный центр.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знати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царях возрастала роль старейшин и знатных родов. Они помогали управлять общиной, а значит, власть становилась более сложной, чем раньше.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богами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период был тесно связан с религиозными обрядами. Римляне считали, что успех города зависит не только от силы, но и от правильных священных действий.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 вводили правила и обряды, которые регулировали жизнь римлян. Для древнего общества это было особенно важно, потому что закон ещё тесно связывался с традицией.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 Рим в первые 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 шёл постепенно: каждое новое объединение усиливало власть, хозяйство и защиту поселения.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становилось объединение, тем быстрее Рим превращался из группы деревень в город-государство.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раннего Рима; археологические и традиционные датировки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и их влияние на Рим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Строительное мастерство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были опытными строителями и помогли римлянам лучше возводить укрепления, мосты и городские сооружения. Их знания заметно повысили уровень раннего Рима.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заимствовали у этрусков некоторые знаки власти, праздничные обряды и способы организации городской жизни. Это делало Рим более устроенным и похожим на большой город.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влияли на представления о знамениях, жрецах и священных действиях. Римляне считали, что без правильных обрядов нельзя принимать важные решения.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влиянием этрусков царская власть в Риме стала сильнее и сложнее. Это помогло городу быстрее управлять населением, строить и защищаться.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 ранний Рим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Риме появились дороги и рыночная площадь. Они связывали разные части поселения и делали жизнь удобнее, потому что люди могли встречаться и обмениваться товарами.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как центр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местом города стал Форум. Здесь собирались жители, обсуждали важные дела, вели торговлю и решали вопросы, которые касались всего Рима.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 и храмы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строили стены и другие укрепления, а рядом появлялись первые храмы. Это показывало, что Рим уже был не просто селением, а настоящим городом.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облик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постройки были деревянными и простыми, но сам план поселения становился всё более упорядоченным. Так ранний Рим постепенно приобретал городской вид.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община и ранний город: различия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Рим уходил от жизни по родственным связям и переходил к более сложному устройству.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 был сложнее родовой общины: он объединял больше людей, развивал хозяйство и создавал новые правила управления.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раннего Рима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раннего Рима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383616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считались потомками древнейших римских родов. Они владели землёй, занимали важные должности и участвовали в управлении городом, поэтому имели больше прав и влияния в раннем Риме.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3975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были свободными жителями Рима, но не принадлежали к старым родам. Они трудились как земледельцы, ремесленники и торговцы, постепенно добиваясь большего участия в жизни города.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4327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не имели личной свободы и выполняли тяжёлую работу в доме, на полях и в хозяйстве. Их положение было самым бесправным, а позднее именно оно вызывало много споров.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превращался в государство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отдельные поселения на холмах постепенно объединялись, усложняли управление и создавали первые городские институты.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75" y="1252370"/>
            <a:ext cx="355200" cy="28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верили в Юпитера, Марса, Венеру и многих других богов, а также в духов дома и города. Религия сопровождала почти каждое важное событие в жизни семьи и общины.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следили за жертвоприношениями, календарём праздников и точностью ритуалов. Считалось, что ошибка в обряде могла рассердить богов и навредить всему городу.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Знамения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внимательно наблюдали за полётом птиц, громом и другими знаками. Такие наблюдения помогали решать, когда начинать важное дело, поход или народное собрание.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была связана с защитой Рима и его порядком. Люди верили, что соблюдение обрядов укрепляет благополучие города, поддерживает власть и сохраняет расположение богов.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обряды древних римлян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Риму стать сильнее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причина усиливала другие: река, защита, торговля, навыки и заимствования вместе создавали условия для быстрого роста поселения.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сила Рима возникла не из одного преимущества, а из удачного сочетания природных, военных и культурных факторов.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темы «Начало Римской истории»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царь и переломный год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Тарквиний Гордый покидает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последний римский царь правил сурово и вызывал недовольство знати и народа. Его образ связан с моментом, когда римляне решили больше не подчиняться царю и защитить свои права.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509 году до н. э. царская власть была свергнута, и в Риме начался новый порядок. На смену царю пришли выборные должностные лица, а горожане получили больше влияния на управление.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римляне помнили царский период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законов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период считался временем первых законов и правил, которые помогали городу жить по общему порядку. Римляне видели в этом истоки своей государственной традиции.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62827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семи царях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 семи царях соединяли историю и предание, показывая, что Рим имеет древнее и славное прошлое. Такая память укрепляла уважение к городу и его основам.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064051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за 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 первых временах помогало римлянам чувствовать связь с предками. Для них важно было знать, откуда началась их сила, власть и особая роль среди других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основания Рима в источниках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дают не одинаковый ответ: предание называет одну дату, археология — более широкий период. Историки сопоставляют оба подхода.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ранняя история Рима известна не по одному свидетельству, а по сочетанию легенды и научных данных.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археологические сведения по ранней истории Рима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точно, а что остаётся легендой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точно установили, что на холмах у Тибра существовали древние поселения. Найдены следы хижин, хозяйственных ям и захоронений, подтверждающие раннее заселение этой местности.
</a:t>
            </a:r>
            <a:endParaRPr lang="en-US" sz="1385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известно, что Рим постепенно объединял соседние поселения, укреплялся и превращался в крупный центр. Этот процесс можно проследить по остаткам построек и городских укреплений.
</a:t>
            </a:r>
            <a:endParaRPr lang="en-US" sz="133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этрусков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уверенно говорят о заметном влиянии этрусков на ранний Рим. От них римляне заимствовали отдельные обычаи, строительные приёмы и знаки власти.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Ромул, Рем и волчица остаются частью предания, а не доказанным фактом. Эти образы помогали римлянам объяснять начало своего города и его особую судьбу.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начало Рима важно для мировой истории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Тибра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небольшого поселения на берегу Тибра вырос город, который сумел объединить окрестные земли. Этот первый успех стал основой для будущего расширения Рима.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республике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 научился строить управление, создавать законы и опираться на власть выборных людей. Именно в этом опыте появились черты будущей республики.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раннего роста и укрепления города не возникла бы позднейшая Римская империя. Начало истории Рима стало стартом для его огромного влияния.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оставил след в законах, архитектуре, языке и представлениях о государстве. Поэтому его начало важно не только для Италии, но и для всей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маленького поселения к великой силе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начал путь как небольшое поселение у Тибра, а стал городом-государством благодаря труду людей, сильной власти, влиянию соседей и памяти о своём прошлом.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2026-06-02T04:13:18Z</dcterms:created>
  <dcterms:modified xsi:type="dcterms:W3CDTF">2026-06-02T04:13:18Z</dcterms:modified>
</cp:coreProperties>
</file>