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и приветствуем на английском: просто, вежливо, уверенно.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Introducing and Greeting People: Why It Matters in English
</a:t>
            </a:r>
            <a:endParaRPr lang="en-US" sz="34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приветствие помогает начать разговор
</a:t>
            </a:r>
            <a:endParaRPr lang="en-US" sz="240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нужно при первой встрече, в школе, в переписке и в коротком разговоре. Даже с небольшим словарным запасом оно помогает начать общение, назвать своё имя и ответить собеседнику вежливо и понятно.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2523" y="1294125"/>
            <a:ext cx="52457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2350" y="1296175"/>
            <a:ext cx="406125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приветствия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приветствие, которое подходит почти всегда: в классе, при встрече с незнакомым человеком и в начале сообщения. Это самый безопасный выбор, если нужно звучать вежливо и спокойно.
</a:t>
            </a:r>
            <a:endParaRPr lang="en-US" sz="1074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
</a:t>
            </a:r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дружелюбная и неформальная форма. Её часто используют между одноклассниками, друзьями и знакомыми, когда общение уже началось и атмосфера остаётся простой и доброжелательной.
</a:t>
            </a:r>
            <a:endParaRPr lang="en-US" sz="1074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приветствие, которое уместно с утра, особенно в школе, на уроке или при встрече с учителем. Оно звучит вежливо и показывает внимание к времени суток.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afternoon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днём, после полудня. Форма подходит для школьного общения, когда уроки уже идут или день в разгаре, и помогает выбрать правильный вариант без ошибки.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evening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вечернее приветствие, которое используют позднее в течение дня. Оно подходит для встречи, разговора с учителем, гостем или знакомым, когда уже наступил вечер.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улыбка делает начало разговора мягким и дружелюбным. Она помогает показать открытость и располагает собеседника к ответу, особенно если знакомство происходит в школе.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поза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взгляд и ровная поза показывают уверенность и уважение. Когда человек смотрит на собеседника и не отворачивается, приветствие звучит естественно и убедительно.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ситуации важно говорить достаточно громко и чётко, чтобы слова было легко расслышать. Слишком тихий голос может создать впечатление неуверенности и затруднить контакт.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кивок головы дополняет словесное приветствие и делает его более выразительным. Такой жест особенно полезен, когда нужно поздороваться быстро и спокойно.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общении приветствие обычно короткое и ясное. Оно помогает быстро установить контакт, а затем перейти к имени, вопросу или следующей фразе без паузы.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словами и жестами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 и другие формы: когда что подходит
</a:t>
            </a:r>
            <a:endParaRPr lang="en-US" sz="260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английские приветствия связаны со временем суток и уровнем формальности.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времени суток, ситуации и степени знакомства; Hello остаётся самым универсальным вариантом.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приветствий на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представиться на английском языке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 Hello или Hi, а затем сразу переходите к имени. Такое начало звучит вежливо и помогает собеседнику понять, что вы готовы к разговору.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знакомитесь со взрослым человеком, лучше использовать полную форму Hello, my name is… и говорить спокойно. Это делает первое впечатление более уважительным.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короткую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удобно сказать I’m in the 6th grade или I’m from school No. 12. Такая деталь помогает собеседнику быстрее узнать о вас немного больше.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фразы My name is… или I’m … Обе формы понятны и просты, а выбор зависит от ситуации: первая звучит чуть официальнее, вторая — легче и короче.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знакомства в коротком разговоре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диалога при первой встрече в школе или вежливом знакомстве.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вопросы после знакомства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помогает продолжить разговор без паузы. Чаще всего начинают с What’s your name? , чтобы сразу перейти к знакомству и услышать ответ собеседника.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 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простые вопросы Where are you from? или Are you new here?. Они позволяют узнать больше о новом знакомом без сложных конструкций.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личный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How old are you? и Do you like English? подходят для школьного общения и помогают поддержать беседу одной короткой фразой.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особенно удобны для 6 класса: они короткие, понятные и начинаются с what, where или do. Это делает общение доступным и естественным.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приветствия чаще используются в школьных ситуациях
</a:t>
            </a:r>
            <a:endParaRPr lang="en-US" sz="205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школьные ситуации: утро, уроки, перемену и общение между учениками и учителем.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остаётся самым универсальным, а Hi чаще звучит среди ровесников; утренние и дневные формы зависят от времени суток.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школьным ситуациям, без статистических замеров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слишком резко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подходит к новому однокласснику и сразу спрашивает что-то без приветствия. Разговор звучит слишком резко и может показаться невежливым. Даже короткое Hello делает начало мягче и помогает собеседнику ответить спокойнее.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девочка говорит приветствие почти шёпотом, и её не слышат даже на первом ряду. Вежливое знакомство требует ясной дикции и достаточной громкости, чтобы слова были понятны с первого раза.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обращается к учителю с Hi, хотя разговор начинается на уроке. Для друга это нормально, но во встрече со взрослым лучше выбрать Hello или Good morning. Правильная форма сразу задаёт уважительный тон.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знакомстве на английском
</a:t>
            </a:r>
            <a:endParaRPr lang="en-US" sz="28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 классе и на уроке английского
</a:t>
            </a:r>
            <a:endParaRPr lang="en-US" sz="242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учителю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к взрослому человеку лучше начинать разговор спокойно и вежливо: Hello, Good morning или Good afternoon. Такое приветствие звучит уважительно и помогает сразу настроиться на учебное общение.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одноклассниками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ровесниками чаще используют Hello и Hi, потому что эти формы звучат проще и дружелюбнее. Они хорошо подходят для короткого общения перед уроком, на перемене или при работе в паре.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класс входит новый человек, первое слово-приветствие помогает быстро установить контакт. Достаточно короткой фразы, ясного голоса и доброжелательного взгляда, чтобы общение началось уверенно и спокойно.
</a:t>
            </a:r>
            <a:endParaRPr lang="en-US" sz="112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тон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ситуации важны вежливость, чёткая дикция и умеренная громкость. Короткие фразы легче запомнить и произнести, поэтому они особенно удобны для первых шагов в английском общении.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друзей и знакомых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и одноклассниками чаще звучит Hi, потому что это приветствие воспринимается легко и естественно. Оно помогает начать разговор без лишней формальности и сразу создать доброжелательную атмосферу.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можно добавить простую фразу, например: Hi! How are you? или Hello! Nice to see you. Такие выражения несложны по структуре и подходят для повседневного общения в школе.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неформальном разговоре важно говорить спокойно и доброжелательно. Приветствие не должно звучать грубо или слишком резко, потому что именно первая реплика задаёт тон всей беседе.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собеседники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допустим более простой стиль, а со взрослыми лучше выбирать нейтральные формы. Умение различать эти ситуации помогает говорить уместно и уверенно в любой школьной обстановке.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только перевод, но и подходящий стиль употребления каждой формы приветствия.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подходит почти в любой ситуации, а Hi лучше использовать среди друзей и одноклассников.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«Introducing and greeting people»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 английские варианты приветствия
</a:t>
            </a:r>
            <a:endParaRPr lang="en-US" sz="26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длинного вступления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странах приветствие часто бывает коротким: улыбка, взгляд и несколько слов. Такой способ помогает быстро показать доброжелательность и начать разговор без напряжения, даже если люди видят друг друга впервые.
</a:t>
            </a:r>
            <a:endParaRPr lang="en-US" sz="1153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 — одно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странах можно встретить поклон, объятие или особый жест руки. Внешне эти формы отличаются, но смысл у них общий: показать уважение, внимание и готовность к вежливому общению.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дистанции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культуры предпочитают более близкое общение, другие — спокойную дистанцию и сдержанность. Поэтому при знакомстве важно наблюдать за поведением собеседника и выбирать такой способ приветствия, который будет уместным.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в разных странах и культурах
</a:t>
            </a:r>
            <a:endParaRPr lang="en-US" sz="25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приветствие на английском
</a:t>
            </a:r>
            <a:endParaRPr lang="en-US" sz="248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 времени суток, собеседника, степени знакомства и ситуации общения.
</a:t>
            </a:r>
            <a:endParaRPr lang="en-US" sz="14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 телефоне и в сообщениях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английский разговор часто начинается со слова Hello. После этого говорящий обычно называет себя: Hello, this is… Такая схема помогает собеседнику сразу понять, кто звонит.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разговор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приветствие может быть совсем кратким: Hi! или Hello! Даже одно слово делает сообщение вежливее и помогает начать разговор естественно, без лишних объяснений.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мессенджере приветствие особенно полезно, если пишешь новому человеку или учителю. Оно показывает уважение и делает текст более понятным, чем резкое сообщение без вступления.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вежливость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 требуют похожего начала разговора. Если ученик умеет здороваться в классе, ему проще использовать ту же логику и в звонке, и в чате.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 общения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первое впечатление при знакомстве
</a:t>
            </a:r>
            <a:endParaRPr lang="en-US" sz="249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первое впечатление работают и слова, и поведение: короткое приветствие, спокойная интонация и уверенный вид помогают начать разговор без напряжения.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приветствие и голос, поэтому первая фраза должна быть короткой, ясной и доброжелательной.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факторов вежливого знакомства,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знакомства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диалог начинается с приветствия и имени. Например: Hello. My name is Anna. Nice to meet you. Такая модель помогает быстро запомнить порядок первых реплик.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вариант добавляет короткий вопрос: Hi. I’m Max. What’s your name? Это удобная схема для знакомства с ровесником, потому что ответ можно дать одной простой фразой.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к учителю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с учителем лучше звучат формы Good morning, teacher. Good morning. Такой обмен репликами показывает уважение и помогает начать урок спокойно и организованно.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знакомства и их значение
</a:t>
            </a:r>
            <a:endParaRPr lang="en-US" sz="247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фраза работает в начале разговора и в каких ситуациях её лучше использовать.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распределить роли в разговоре: кто здоровается, кто представляет себя и кто задаёт первый вопрос.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знакомства на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 разговора — ключ к общению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приветствие, представление себя и короткий вежливый вопрос делают знакомство на английском понятным и приятным. Эти простые фразы помогают уверенно общаться в школе, дома и в переписке.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2026-05-30T13:37:02Z</dcterms:created>
  <dcterms:modified xsi:type="dcterms:W3CDTF">2026-05-30T13:37:02Z</dcterms:modified>
</cp:coreProperties>
</file>