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Знаменательные части речи в русском языке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мир вокруг нас, делают речь точной и живой.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знаменательные части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понимать текст, правильно писать слова и увереннее разбирать предложения по смыслу и форме.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изменяются по числам и падежам. Благодаря этим формам слово связывается с другими словами в предложении и передаёт нужный смысл.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название предмета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лицо, явление, событие или состояние. Оно отвечает на вопросы кто? что? и помогает точно обозначать всё, о чём говорится.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части речи относятся слова вроде книга, ученик, дождь, прогулка. Они могут быть собственными и нарицательными, поэтому называют и единичные, и общие предметы.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признак предмета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показывает, какой предмет перед нами: красный, высокий, зимний, добрый. Оно отвечает на вопросы какой? какая? какое? какие? и помогает сделать описание точнее.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оно называет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обычно зависит от существительного и согласуется с ним по роду, числу и падежу. Поэтому форма прилагательного меняется вместе со словом, которое оно уточняет.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связано с существительным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 и состояние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 предмета: бежит, думает, спит, радуется. Он отвечает на вопросы что делать? что сделать? и сообщает, что происходит в предложении.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часто теряет движение и смысл. Именно эта часть речи показывает, кто действует, что делает или в каком состоянии находится.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временам и числам. В прошедшем времени они также изменяются по родам, поэтому по форме можно узнать, когда происходит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отвечают знаменательные части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и той же части речи может быть несколько вопросов, поэтому важно учитывать не только вопрос, но и значение слова.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подходит и по смыслу, и по функции в предложении, часть речи определить гораздо проще.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класса; составлено на основе общеупотребительных вопросов частей речи.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знаменательных частей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вопросы и изменения слов — так легче увидеть различия между частями речи.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знаменательных слов есть собственное значение и свои грамматические признаки, по которым их можно различать в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5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определения части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анализировать слово по вопросу, значению и изменяемости.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нужны, чтобы точно назвать количество и порядок предметов, а также правильно записывать даты, номера и места.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распознать числительное: сколько? и который?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слово вместо названия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он, этот, такой, кто-то, столько часто заменяют уже названные слова или показывают на них. Чтобы определить местоимение, важно смотреть на его роль в предложении.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предмет, признак или количество, но не называет их прямо. Оно помогает не повторять одни и те же слова и делает текст более связным.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00" y="1760755"/>
            <a:ext cx="3082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наречие в предложении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смысл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делает высказывание точнее: быстро, тихо, рядом, вчера, очень. Оно показывает, как именно совершается действие или насколько сильным является признак.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ответить, как происходит действие, где оно совершается, когда именно и по какой причине. Вопрос подсказывает, что слово уточняет обстоятельства, а не называет предмет.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связано с глаголом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наречие чаще всего относится к глаголу и помогает понять, каким был процесс: ученик отвечает уверенно, поезд едет быстро, мама вернулась поздно.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 изменяется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не изменяются по родам, числам и падежам. Поэтому их форма обычно остаётся одинаковой, даже если слово стоит в другом предложении или окружении.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знаменательные части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каждая часть речи отвечает за свой участок смысла и помогает строить точное высказывание.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широкие смысловые поля у существительного и глагола: они называют основу сообщения. Остальные части речи уточняют, связывают и конкретизируют мысль.
</a:t>
            </a:r>
            <a:endParaRPr lang="en-US" sz="138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«Знаменательные части речи»; условная шкала для наглядного сравнения.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случаи: как не перепутать части речи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определяйте, на какой вопрос отвечает слово и что оно называет. Если слово обозначает предмет или лицо, это чаще всего существительное, даже при похожей форме с другим словом.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сравнивайте прилагательное и местоимение. Первое называет признак, а второе только указывает на предмет, признак или количество, не называя их прямо.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легко спутать с существительным, если слово связано с числом. Проверьте, обозначает ли оно количество или порядок при счёте, а также можно ли задать вопрос сколько? или который?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 краткое прилагательное часто похожи по звучанию. Помогает проверка: наречие обычно относится к действию и не изменяется, а краткое прилагательное связано с предметом.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коротких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вопросу и значению определить часть речи в простом слове.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и тому же алгоритму можно распознать разные части речи: вопрос, значение и роль слова в предложении дают надёжную подсказку.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теме урока «Знаменательные части речи».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8100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6100" y="3336954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4100" y="3336954"/>
            <a:ext cx="43155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знаменательные слова в предложении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главное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 местоимения сообщают, о ком или о чём идёт речь. Благодаря им слушатель или читатель сразу понимает, кто участвует в действии и что является предметом разговора.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признаки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делают описание точнее. Они помогают увидеть цвет, размер, настроение, способ действия или время события, а значит, делают речь более выразительной и ясной.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смысл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знаменательные слова вместе создают основу высказывания. Если убрать их, останутся только служебные элементы, но сообщение станет неполным, бедным и трудным для понимания.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действие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что происходит в тексте: кто-то бежит, думает, строит, отдыхает. Без глаголов предложение теряет движение и перестаёт рассказывать о событиях.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точность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там, где важны числа, порядок и количество. Они помогают называть даты, страницы, номера и места без неопределённости и лишних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знаменательные и служебные слова
</a:t>
            </a:r>
            <a:endParaRPr lang="en-US" sz="236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значения слова к выводу о его роли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делают ученики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слово разбирают только по внешней форме и не проверяют его вопрос и смысл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вызывают слова, похожие по звучанию или форме. Значит, главное правило проверки — смысл, вопрос и роль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затруднений по теме «Знаменательные части речи».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распознавание частей речи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вопрос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простого упражнения: к каждому слову в предложении подберите вопрос. Это помогает быстро заметить, что слово обозначает и к какой части речи может относиться.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слова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сравнивайте похожие слова в разных предложениях. Так становится видно, что одна и та же форма может выполнять разную роль в речи.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Выделить признаки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отмечайте признаки части речи: что она называет, изменяется ли слово, с чем связано в предложении. Этот шаг закрепляет правила и делает их понятнее.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Разобрать текст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тренировку коротким текстом или несколькими предложениями. Морфологический разбор в контексте помогает применять знания не по отдельности, а сразу в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знаменательные слова работают по-разному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природы особенно заметны существительные и прилагательные. Они создают картину: лес, туман, высокий, холодный, зелёный. Текст становится образным и наглядным.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событии чаще звучат глаголы, а в инструкции — числительные и наречия. В диалоге же важнее местоимения, потому что они делают речь живой и естественной.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инструкция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Знаменательные части речи помогают назвать мир вокруг нас, описать признаки, действия, количество и обстоятельства. Чем точнее мы их узнаём, тем грамотнее и выразительнее становится речь.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2026-05-22T15:27:37Z</dcterms:created>
  <dcterms:modified xsi:type="dcterms:W3CDTF">2026-05-22T15:27:37Z</dcterms:modified>
</cp:coreProperties>
</file>