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общения: слова, знаки и технологии в повседневной жизни
</a:t>
            </a:r>
            <a:endParaRPr lang="en-US" sz="334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передают мысли быстро, точно и понятно?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общение нужно на уроках английского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задавать вопросы, давать инструкции и договариваться. На английском мы представляемся, пишем короткие сообщения и отвечаем учителю, поэтому навыки общения особенно важны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средством общения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2088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2075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общения — это любой способ передать сообщение, вопрос, просьбу или чувство: словами, жестами, изображениями, звонком или через интернет.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259113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темы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59100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используются короткие действия: say, tell, ask, answer, call, text, post и share. Они описывают разные способы общения.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559857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сети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9844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радио, телевидение и интернет делают общение быстрее и шире: one message can reach one person or a whole audience.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860601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860588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мимика, взгляд и поза дополняют речь. Иногда именно они помогают понять настроение собеседника лучше, чем сами слова.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61345" y="1833365"/>
            <a:ext cx="1429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 письменные формы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161331" y="2521825"/>
            <a:ext cx="1429800" cy="14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and writing are basic forms of communication. Они помогают общаться в классе, дома и на расстоянии, но выбираются по-разному в зависимости от 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общения: сравнение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лучший способ зависит от цели, расстояния и срочности сообщения.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скорость, тем чаще выбирают звонок или чат; для точности и хранения подходит письменная форма.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communication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и язык тела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передаёт смысл не только словами, но и интонацией, темпом, паузами. Одна и та же фраза может звучать дружелюбно, строго или шутливо.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голоса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we listen carefully, we notice whether the speaker is surprised, calm or upset. Это помогает отвечать вежливо и не ошибаться в смысле.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собеседника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жесты, взгляд и поза помогают понять, что человек чувствует. Эти сигналы особенно важны, когда слова звучат коротко или не совсем ясно.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 жесты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речь, выражение лица и жесты работают вместе. Они помогают быстрее договориться, уточнить вопрос и показать уважение к собеседнику.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школе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скорость общения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новые технологии сокращали время доставки сообщения и делали ответ почти мгновенным.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устойчивый рост скорости: от писем к видеозвонкам путь общения стал почти без ожидания.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истории средств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общение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сообщение удобно тем, что его можно сохранить и перечитать позже. Оно подходит для правил, домашнего задания, объявлений и личных сообщений.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хранение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письме важны grammar, spelling, punctuation и понятная структура. Если текст аккуратный, адресат быстрее понимает смысл и не путается.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письменному общению относятся letters, postcards, notes, textbooks, emails и chat messages. Каждый вид подходит для своей ситуации и своей длины сообщения.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текста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сообщениях часто используют простые предложения и polite phrases: please, thank you, sorry. Они делают текст ясным и дружелюбным.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фразы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отправляется цифровое сообщение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в приложении или через интернет-сервис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радио и телевидение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передаёт голос на расстоянии и помогает быстро получить ответ. Это удобно для личных разговоров, срочных семейных новостей и коротких договорённостей.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соединяет изображение и звук, поэтому информацию легче запомнить. Оно подходит для новостей, уроков и общественных объявлений, которые видят многие зрители.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передаёт звук сразу многим слушателям. Его используют для новостей, предупреждений и полезных сообщений, когда важно охватить большую аудиторию.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 современный канал общения
</a:t>
            </a:r>
            <a:endParaRPr lang="en-US" sz="2915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 связи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работает круглосуточно и позволяет общаться с людьми из разных городов и стран. Сообщения, звонки и учебные платформы доступны почти в любое время.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общение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делает интернет особенно удобным: можно читать сообщения, участвовать в видеозвонке и отправлять фото. Это помогает быстро оставаться на связи с друзьями и школой.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лексика: online, offline, account, password, message, upload, download, profile. Эти слова часто встречаются в переписке, на сайтах и в приложениях.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сервисы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объединяются email, сайты, чаты, видеозвонки, онлайн-уроки и социальные сети. Каждый сервис подходит для своей задачи и длины сообщения.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limits of different means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по-своему полезно: выбор зависит от цели, расстояния и того, нужно ли сохранить сообщение надолго.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лучше для эмоций, письмо — для точности, мессенджеры — для скорости, а радио и ТВ — для широкой аудитории.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типичным свойствам средств общения; оценочные баллы 1–5.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means of communication is best in each situation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средство общения лучше подходит для конкретной жизненной ситуации и почему.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средство зависит от срочности, числа получателей и того, нужно ли сохранить информацию.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 бытовых ситуаций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023500" cy="5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for clear and polite communication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2800" y="156545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простые и точные слова, чтобы собеседник сразу понял смысл. Короткие предложения помогают избежать путаницы, особенно в ответах учителю, однокласснику или члену семьи.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042800" y="135350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точно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42800" y="4436400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используй заглавные буквы без необходимости: в сообщениях это может выглядеть как крик. Спокойный, аккуратный текст воспринимается лучше и звучит дружелюбнее.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042800" y="4224450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пиши слишком резко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042800" y="3000925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 собеседника и дождись, пока он закончит мысль. Внимательное слушание помогает задать уместный вопрос, ответить по теме и показать уважение к другому человеку.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042800" y="2788975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5825" y="2283188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вежливый тон особенно важен в просьбах и сообщениях. Фразы Could you please…? , Thank you for… и Sorry, I’m late делают общение мягче и уважительнее.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5825" y="2071238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вежливость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505825" y="3718663"/>
            <a:ext cx="71592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перечитай текст, проверь адресата, тему, орфографию и знаки препинания. Так легче избежать ошибок, неловких ситуаций и недоразумений в переписке.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505825" y="3506712"/>
            <a:ext cx="76407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сообщение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90561"/>
            <a:ext cx="3938100" cy="359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Dangers of digital communication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Fake news и слухи быстро распространяются в сети, если их сразу пересылают без проверки. Перед тем как делиться сообщением, важно оценить источник и не писать то, что может ввести других в заблуждение.
</a:t>
            </a:r>
            <a:endParaRPr lang="en-US" sz="695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информация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общение онлайн без перерывов утомляет и мешает учёбе, сну и отдыху. Полезно делать паузы, проверять время и помнить о балансе между digital и реальной жизнью.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экрана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слова, насмешки и cyberbullying могут сильно задеть человека. Если сообщение unsafe, лучше не отвечать в том же тоне, а сохранить доказательство и report проблему взрослому.
</a:t>
            </a:r>
            <a:endParaRPr lang="en-US" sz="695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сообщения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Scam links часто маскируются под подарки, выигрыши или важные уведомления. Нельзя открывать подозрительные сообщения и вводить личные данные на незнакомых страницах, даже если текст выглядит убедительно.
</a:t>
            </a:r>
            <a:endParaRPr lang="en-US" sz="695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Мошеннические ссылки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адреса, фотографии и другие private данные нельзя отправлять незнакомым людям. В интернете privacy особенно важна, потому что информацию трудно полностью удалить после публикации.
</a:t>
            </a:r>
            <a:endParaRPr lang="en-US" sz="695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сообщения на достоверность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отличать надёжные новости от мнений, рекламы и слухов.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347862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5400" y="3347862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7700" y="3295212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8300" y="1442174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38850" y="1507574"/>
            <a:ext cx="526500" cy="42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Means of communication at school and at home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9858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 классе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ответы, доска и учебник помогают быстро объяснить мысль на уроке. Такой формат удобен для коротких вопросов, проверки понимания и совместной работы с учителем.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9012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группы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2754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Мессенджер-группы семьи помогают хранить адреса, фото, планы и сообщения в одном месте. Это удобный способ поддерживать связь и согласовывать повседневные дела.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43500" y="3282562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 дома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317700" y="3949987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звонок помогает сразу обсудить важный вопрос с родителями или родственниками. Он удобен, когда нужен быстрый ответ, а писать долго нет времени.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223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заметки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47965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на бумаге подходят для напоминаний о делах, покупках и расписании. Их легко оставить на видном месте, чтобы важная информация не потерялась.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2464650" y="1442275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чат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1838850" y="2109700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чаты и школьные платформы позволяют уточнять домашнее задание, делиться ссылками и получать объявления. Короткие сообщения особенно полезны, когда нужно быстро договориться.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digital communication tools among teenagers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инструменты выбирают не только из-за удобства, но и из-за привычки быстро отвечать и обмениваться файлами.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лидируют, потому что они быстрые и простые; остальные сервисы дополняют их для учёбы, общения и официальных сообщений.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предпочтений; условные доли для 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общение со временем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447825" y="451998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7825" y="712300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передавали мысли только голосом. Это было быстро рядом с собеседником, но не помогало на расстоянии.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89417" y="132635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письменность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417" y="158665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рисунки, знаки, письмо на глине и папирусе. Сообщения стало можно хранить и передавать через время.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447825" y="401142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447825" y="427172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digital tools объединили текст, звук, изображение и видео. Общение стало почти мгновенным и доступным в разных странах.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89417" y="3106066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 телефон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989417" y="3366368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inventions сократили расстояние между людьми. Сообщения и голос начали передаваться намного быстрее, чем раньше.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447825" y="2231710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447825" y="2492012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и газеты сделали знания доступнее. Информация стала массовой и более точной, чем в переписанных от руки 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of communication: rules that work everywhere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говорить и писать так, чтобы собеседнику было легко понять сообщение и почувствовать уважение.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коммуникация строится на внимании, уважении и проверке информации — и в разговоре, и в переписке.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нормы вежливого общения, применимые в школе, дома и онлайн.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средствах общения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общения бывают устными, письменными, визуальными и цифровыми. Они отличаются скоростью, расстоянием и точностью, но всегда помогают людям делиться мыслями, чувствами и информацией.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2026-05-30T23:43:26Z</dcterms:created>
  <dcterms:modified xsi:type="dcterms:W3CDTF">2026-05-30T23:43:26Z</dcterms:modified>
</cp:coreProperties>
</file>