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и сцепленные с полом признаки: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наследуются пол и связанные с ним признаки у человека.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учёные делают важные открытия в наследовании пола и генах на половых хромосомах, развивая основы современной генетики человека.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пола и наследования признаков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организме 46 хромосом, из которых две определяют пол: X и Y. Они называются половыми хромосомами и влияют на развитие пола.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у человека: X и Y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имеют две X-хромосомы (XX), а мужчины — одну X и одну Y (XY). Эта разница определяет биологический пол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Y-хромосомы содержит ген SRY, ответственный за развитие мужских половых признаков и играет ключевую роль в определении пола.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больше по размеру и содержит более 1000 генов, важных для многих функций организма, включая развитие нервной системы и органов чувств.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X- и Y-хромосом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гораздо меньше и включает около 50-70 генов, среди которых SRY — главный регулятор мужского пола и формирования соответствующих признаков.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ребёнка определяется соединением половых хромосом при оплодотворении: XX - девочка, XY - мальчик, что зависит от типа сперматозоида.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механизм определения пола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матери всегда содержит X-хромосому, а сперматозоиды отца несут либо X, либо Y, в результате что влияет на пол потомства.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слиянии X-яйцеклетки с X-сперматозоидом рождается девочка, а с Y-сперматозоидом – мальчик. Это ключевой биологический механизм.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определении пола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половых хромосом от родителей к ребёнку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содержит множество генов, многие из которых отсутствуют на Y-хромосоме, влияя на разнообразные биологические процессы.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X- и Y-хромосом: роль в наследовании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с одной X-хромосомой чаще проявляют рецессивные признаки, сцепленные с ней, так как аналогичной компенсации нет.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Y-хромосомы ограничены, их основная роль — формирование мужских половых признаков и развитие соответствующих функций.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содержании генов делают наследование признаков на X и Y уникальным и важным для понимания пола и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на половых хромосомах, отвечают за сцепленные с полом признаки, наследование которых отличается от аутосомных генов.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признаков с полом: определение и суть
</a:t>
            </a:r>
            <a:endParaRPr lang="en-US" sz="279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признаки наследуются по-разному у мужчин и женщин, а Y-сцепленные признаются только у мужчин, передаваясь от отца к сыну.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94309"/>
            <a:ext cx="4037700" cy="1906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наследовании влияют на проявление заболеваний и признаков у мужчин и женщин.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наследования влияют на частоту и проявление генетических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наследования аутосомных и сцепленных с полом признаков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нарушение свертываемости крови, чаще встречается у мальчиков из-за особенностей X-сцепленного наследования.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X-сцепленные признаки и заболевания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— нарушение цветового зрения, проявляется преимущественно у мужчин, потому что рецессивный ген не компенсируется второй X-хромосомой.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дистрофия Дюшенна — тяжёлое заболевание мышц, передающееся по X-хромосоме, этим страдают преимущественно мальчики.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обусловлен рецессивным геном на X-хромосоме. Мужчины чаще страдают из-за отсутствия второго X, компенсирующего дефекты.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существенно более высокая частота дальтонизма у мужчин, что подтверждает сцепленный с полом механизм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генетические исследования,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дальтонизма среди мужчин и женщин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мать является носителем рецессивного аллеля на X-хромосоме, у каждого сына вероятность проявления болезни составляет около 50%. Дочери обычно являются носителями и проявляют болезнь редко.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наследования X-сцепленного рецессивного признака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у дочерей возникает лишь при наличии двух мутантных аллелей — по одному с каждой X-хромосомы. Такая особенность объясняет различия в проявлении между полами.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X-сцепленного рецессивного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передачи гена от матери-носителя и здорового отца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Y-сцепленные признаки передаются исключительно по мужской линии и проявляются только у мужчин, так как женщины не имеют Y-хромосомы.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Y-сцепленные признаки: примеры и специфика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гипертрихоз ушной раковины — избыточный рост волос на ушах, уникальный для мужского пола, обусловленный генами на Y-хромосоме.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мужского бесплодия связаны с мутациями в Y-хромосоме, в том числе нарушения роста волос на лице и другие вторичные половые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второй X-хромосомы у мужчин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имеют только одну X-хромосому, поэтому любая мутация на ней сразу проявляется. В отличие от женщин, у которых вторая X может компенсировать дефектный ген, у мужчин отсутствует такая «страховка».
</a:t>
            </a:r>
            <a:endParaRPr lang="en-US" sz="1344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характер X-сцепленных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такие как гемофилия и дальтонизм, наследуются как рецессивные. Это означает, что для проявления болезни у женщин нужно две копии мутантного гена, что случается редко, а у мужчин — достаточно одной.
</a:t>
            </a:r>
            <a:endParaRPr lang="en-US" sz="129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частого проявления X-сцепленных болезней у мужчин
</a:t>
            </a:r>
            <a:endParaRPr lang="en-US" sz="26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различия между мужчинами и женщинами влияют на выраженность наследственных признаков, особенно связанных с полом и вторичными половыми признаками.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пола и гормонов на проявление наследуемых признаков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андрогенная алопеция (облысение) проявляется чаще и интенсивнее у мужчин под воздействием тестостерона, в то время как у женщин этот процесс отличается.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половые гормоны определяют цвет и структуру оперения, что демонстрирует влияние пола не только на наследование, но и на фенотипические проявления.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30" y="1124025"/>
            <a:ext cx="449943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проявления и передачи признаков, связанных с X- и Y-хромосомами в сравнении с аутосомным наследованием.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признаки влияют на оба пола по-разному, Y-сцепленные передаются строго по мужской линии, аутосомные не зависят от пола.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биологии, 2023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X- и Y-сцепленного наследования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продолжают открывать новые гены на X- и Y-хромосомах, что расширяет понимание их функций и наследования половых признаков.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генетике пола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методы генетической диагностики для выявления болезней, связанных с полом, на ранних стадиях с целью более эффективного вмешательства.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механизмы мутаций и эволюции половых хромосом, что помогает выявлять причины заболеваний и разрабатывать новые методы лечения.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терапии синдромов, таких как Шерешевского-Тернера и Клайнфельтера, что улучшает качество жизни пациентов.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сцепленном с полом наследовании для здоровья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и предотвращение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наследования пола помогает врачам выявлять риски генетических заболеваний и проводить грамотное консультирование семей, снижая вероятность передачи болезни будущим поколениям.
</a:t>
            </a:r>
            <a:endParaRPr lang="en-US" sz="1213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 в планировании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сцепленном с полом наследовании позволяют выбирать оптимальные стратегии лечения и профилактики, обеспечивая здоровье и качество жизни детей и взрослых.
</a:t>
            </a:r>
            <a:endParaRPr lang="en-US" sz="13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пола в науке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генетики пола помогает лучше понимать наследственные законы, развивать медицину и социальные науки, а также применять индивидуальные подходы в лечении и воспитании.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2026-05-09T07:19:37Z</dcterms:created>
  <dcterms:modified xsi:type="dcterms:W3CDTF">2026-05-09T07:19:37Z</dcterms:modified>
</cp:coreProperties>
</file>