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как сравнивать признаки точно и без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сравнивать предметы, людей и явления, делая речь точнее и выразительнее. Такие формы есть только у качественных прилагательных; относительные и притяжательные их не образуют.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степени сравнения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5150" y="14501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031" y="1443500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на вопрос «какой?»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признак предмета, который можно представить в разной мере: добрый, тёплый, смелый, громкий, широкий.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по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значение можно усилить или ослабить, поэтому у них есть сравнительная и превосходная степени: теплее, самый тёплый, громче.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Сочетаются со словами меры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легко соединяются с наречиями меры: очень добрый, слишком громкий, немного тёплый. Это помогает точнее передать оттенок признака.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качественных прилагательных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признак при сравнении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может быть разной силы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 тот же признак выражен не одинаково. Он может быть слабее, сильнее или достигать наибольшей степени. Это видно на примере ряда: тёплый — теплее — самый тёплый.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представить как шкалу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признак в виде лестницы, каждая ступень будет обозначать новую степень выраженности. Такой образ помогает не путать обычное описание предмета и сравнение нескольких предметов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степень отвечает своей задаче в речи и помогает выбрать точную форму прилагательного.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степень, тем сильнее выражен признак: от обычного названия до наибольшего проявления.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обобщение по теме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степени сравнения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форма служит основой для образования сравнительной и превосходной степеней, поэтому важно уверенно узнавать её в любом слове.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степеней сравнения рассматривают в этой 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сравнительная степень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основным школьным моделям образования форм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2770325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сравнительная степень выражается одной словоформой: быстрее, тише, добрее, красивее. Она компактна и часто звучит естественно в разговорной речи.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Сравнивает два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показывает, что у одного предмета признак проявляется сильнее, чем у другого. Это помогает точно сопоставлять объекты, явления и действия.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употребляется со словом «чем»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форма может сопровождаться словом чем: выше, чем дерево; интереснее, чем рассказ. Это делает сравнение более ясным для слушателя.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сравнительная степень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сравнительная степень образуется при помощи слов более и менее: более высокий, менее интересный, более удобный. Она понятна и легко узнаётся.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особенно полезна, когда простая сравнительная звучит непривычно или неудачно. Она часто встречается в учебных и научно-популярных текстах.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форма помогает сделать высказывание точным и нейтральным. Поэтому её удобно использовать в письменной речи, сообщениях и ответах на уроке.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сравнительная степень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образования сравнительной степени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одну и ту же мысль можно выразить двумя разными формами.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возможны, но выбор зависит от уместности в речи: простая форма короче, сложная — нейтральнее и удобнее в тексте.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качественных прилагательных сравнительная степень образуется не по обычному правилу. Такие формы нужно узнавать сразу и не пытаться выводить их только по суффиксам.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Формы, которые нужно запомнить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хороший, плохой, маленький и большой имеют особые формы: лучше, хуже, меньше и больше. Они часто встречаются в устной речи и школьных текстах.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не образуются с помощью привычных суффиксов -ее, -ей, -е или -ше, поэтому их важно запомнить как готовые слова с особым значением сравнения.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проверь форму по словарю или по образцу: правильная сравнительная степень должна звучать естественно и соответствовать норме русского языка.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употребляются для выделения признака как наивысшего, но первая чаще звучит нейтрально, а вторая — книжно.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русском языке есть два равноправных способа выразить наивысшую степень признака.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правилам русского языка для 5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превосходная степень образуется с помощью суффиксов -ейш- и -айш-: добрейший, умнейший, величайший. Она выражает очень высокий признак без дополнительных слов.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чаще встречаются в книжной, торжественной или художественной речи. В обычном разговоре они употребляются реже, чем конструкции с словом самый.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прилагательное образует такую форму одинаково легко. Поэтому школьнику важно не только знать суффиксы, но и узнавать уже готовые примеры в текстах.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превосходная степень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превосходная степень образуется с помощью слов самый, наиболее и наименее. Это самая привычная и легко узнаваемая форма для школьной речи.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точно указать, что признак проявляется в наибольшей или наименьшей мере: самый интересный, наиболее трудный, наименее сложный.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письменных текстах такая форма особенно удобна, потому что строится просто и не требует запоминания редких суффиксов или особых вариантов слова.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сравнить предмет среди всех остальных, именно эта модель чаще всего подходит лучше всего и звучит естественно в большинстве ситуаций.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превосходная степень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нужной степени сравнения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смыслу определить, нужна ли сравнительная или превосходная степень.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образовании форм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ошибка — соединять два способа сравнения в одном слове или выражении: более красивее, самый лучший, более громче. Так говорить и писать нельзя.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неверный выбор формы у слов с особой сравнительной степенью. Нормативно: красивее, а не красивше; лучше, хуже, меньше и больше нужно запоминать отдельно.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русского литературного языка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русском языке должно строиться по одной модели, без лишних элементов.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нельзя одновременно использовать два способа выражения сравнения в одной форме.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и неправильно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помогают не только сравнить предметы, но и точно передать степень проявления признака в описании.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отметка соответствует превосходной степени, средняя — обычному сравнению, а меньшая — ослаблению признака.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«Степени сравнения качественных прилагательных»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сравнение признака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степени сравнения помогают быстро и понятно описывать объекты: погода теплее, рюкзак удобнее, книга интереснее. Речь становится точнее и живее.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такие формы особенно полезны в ответах и пересказах, потому что позволяют сравнивать события, явления и предметы без повторов одних и тех же слов.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часто встречаются и в небольших сообщениях, объявлениях и описаниях. Они делают текст выразительным, но при этом остаются простыми и понятными.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речи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помогают сравнивать признаки по силе проявления, а три степени сравнения делают речь точной и выразительной. Важно помнить общие правила и особые формы.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работать со степенями сравнения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2026-05-22T15:50:19Z</dcterms:created>
  <dcterms:modified xsi:type="dcterms:W3CDTF">2026-05-22T15:50:19Z</dcterms:modified>
</cp:coreProperties>
</file>