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счисления: как записываются числа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записи помогают одинаково понимать числа в 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мы считаем удобно по десятичной системе, ведь в ней 10 цифр. В компьютерах работает двоичная: только 0 и 1. Восьмеричная и шестнадцатеричная сокращают запись длинных двоичных данных и облегчают работу с кодами.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системы счисления важны в информатике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счисления — это способ записывать числа с помощью определённых знаков и правил. Она задаёт, какие цифры используются и как именно складываются значения разрядов в записи числа.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системы счисления есть набор цифр (или символов), основание и правило расположения разрядов. Основание определяет, сколько разных знаков может стоять в одном разряде.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чаще всего встречаются десятичная, двоичная, восьмеричная и шестнадцатеричная системы. Их различие — в основаниях и в том, какие значения можно получить из одной и той же позиции цифры.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можно записать по-разному, и это помогает компьютеру хранить и передавать информацию, превращая её в понятные для техники коды.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счисления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89828"/>
            <a:ext cx="3848986" cy="163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счисления и их обозначения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 количество символов, которые могут использоваться для записи одного разряда в данной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основание, тем шире набор допустимых символов, а значит — тем удобнее компактно записывать числа в технике.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 (общепринятые определения систем счисления).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позиционной системе значение цифры зависит от её места в записи. Одна и та же цифра в разных разрядах означает разные величины.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Позиционный принцип записи числа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системе разряды обычно читают справа налево: единицы, десятки, сотни, тысячи. Поэтому «положение» цифры так же важно, как и сама цифра.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352 цифра 3 стоит в разряде сотен и обозначает 300. В числе 235 эта же 3 находится в разряде десятков и означает 30.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разряды в десятичной системе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разряд получается умножением предыдущего на 10. Поэтому с ростом разряда число увеличивается очень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десятичная запись строится из степеней основания 10: от единиц к десяткам, сотням и дальше.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вычисления на основе формулы 10^n для разрядов (n = 0…4).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система: два состояния — как устроена работа компьютера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для данных: сигнал есть и сигнала нет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лампочку или выключатель: она либо горит, либо нет. Именно так удобно представлять информацию в электронике. Двоичная система использует всего две цифры — 0 и 1 — для устойчивых состояний устройства.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хранит всё в одном коде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записывает текст, изображения, звук и видео не «как картинки», а в виде последовательностей 0 и 1. Когда данные хранятся и передаются в таком виде, устройству проще выполнять вычисления и обрабатывать информацию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разряды справа налево, умножение на степени двойки, затем суммирование.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двоичного числа в десятичное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десятичного числа в двоичное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на 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 десятичное число на 2 и фиксируйте остаток. Остаток будет либо 0, либо 1 — это будущий бит.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остатки снизу вверх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к целой части результата и повторяйте деление. Остатки записывайте в двоичном числе начиная с последнего.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13₁₀ → 1101₂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13 последовательность делений даёт остатки 1, 0, 1, 1. Записав их снизу вверх, получаем 1101₂.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114" y="1587736"/>
            <a:ext cx="3551773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перевода чисел из десятичной системы в двоичную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часто делает запись длиннее, потому что в двоичной системе нужно «собирать» число из степеней двойки.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двоичной системе число 255 обычно требует больше символов, чем в десятичной, поэтому для компактности часто используют более крупные основания.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практики перевода между 10 и 2 (по общим правилам деления на 2 и остаткам).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Восьмеричная система счисления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0–7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Восьмеричная система использует восемь знаков: от 0 до 7. Поэтому основание равно 8, а каждый разряд «считается» как степень 8 — удобная основа для промежуточных форм записи данных.
</a:t>
            </a:r>
            <a:endParaRPr lang="en-US" sz="130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битами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восьмеричный разряд соответствует трём двоичным битам. Благодаря этому двоичные группы по 3 бита можно быстро заменить одной восьмеричной цифрой, делая запись заметно короче и нагляднее.
</a:t>
            </a:r>
            <a:endParaRPr lang="en-US" sz="1278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Восьмеричная форма встречалась в старых вычислительных устройствах и часто использовалась как промежуточная запись. Она помогала специалистам работать с двоичными данными, не теряя точность представления.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в цифровой технике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использует 16 символов: 0–9 и A–F. Один такой символ кодирует сразу 4 двоичных бита, поэтому длинные последовательности 0 и 1 превращаются в более компактные записи.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запись часто встречается в адресах памяти, кодах ошибок и цветовых обозначениях в компьютерной графике. Например, цвет обычно задают значениями в формате вроде #RRGGBB, где используются цифры и A–F.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записи числа 255 в разных системах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выборке видно, что двоичная запись заметно длиннее остальных: одно и то же число требует больше разрядов при меньшем основании.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системы счисления, тем меньше разрядов нужно для записи одного и того же числа. Поэтому шестнадцатеричная и восьмеричная формы оказываются короче.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формулам представления чисел в системах счисления; дата подготовки: 12.05.2026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непозиционных системах значение знака не зависит от его места в записи. Поэтому правила чтения строятся по сочетаниям символов, а не по «весу» разряда, как в позиционных системах.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римские цифры I, V, X, L, C, D, M. В них используются правила сложения и вычитания, чтобы получить нужное число для обозначений и дат.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Непозиционные записи удобны, когда требуется коротко указать номер или год, но для вычислений они менее удобны: сложнее выполнять преобразования и выполнять операции над числами.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Непозиционные системы счисления в истории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по наблюдаемым символам и правилам изменения разрядов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основание системы счисления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записать число без указания основания. Например, 101 может означать и двоичное, и десятичное число. Чтобы избежать путаницы, ставят индексы: ₂, ₈, ₁₀, ₁₆.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забывают, что в шестнадцатеричной системе A–F — это не буквы алфавита в обычном смысле, а цифры с 10 до 15. Поэтому важно читать запись как числа, а не как текстовые символы.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системами счисления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путаницей между «числом» и «записью». Например, одно и то же значение может иметь разный вид: 255₁₀, FF₁₆ и 377₈ относятся к одному числу, но выглядят по-разному.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допускают ошибку при переводе из двоичной системы в десятичную: неправильно подставляют степени двойки. Полезно держать в голове правило: старший разряд — это самая большая степень 2.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разные системы счисления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применения основных систем счисления: где они удобны для записи и обработки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системы зависит от удобства: человеку проще считать в десятичной, компьютеру — в двоичной, а восьмеричная и шестнадцатеричная помогают компактно записывать двоичные данные.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типичным задачам цифровой техники и учебным примерам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двоичной записи со степенями числа 2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число собирается из «кусков» — степеней 2. Там, где стоит 1, соответствующая степень входит в сумму, а где 0 — нет.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удвоение: каждый следующий разряд в двоичной системе больше предыдущего ровно в 2 раза. Поэтому вес разрядов связан со степенями двойки.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Выполнено по математическому определению степеней; дата подготовки: 12.05.2026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 счисления помогает увидеть, как устроены компьютеры: память хранит информацию как набор разрядов, а разные системы лишь показывают его в удобной форме.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становится опорой для дальнейшего изучения информатики: программирование, кодирование информации и работа с данными требуют уверенности в том, как числа представляются и преобразуются.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систем счисления полезно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начинаете различать «вид записи» и «значение числа». Это снижает ошибки в переводах и объясняет, почему одни и те же данные могут выглядеть по-разному в разных 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 — язык записи чисел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счисления — это разные способы записи одних и тех же чисел. Десятичная удобна человеку, двоичная подходит компьютеру, а шестнадцатеричная и восьмеричная делают запись больших двоичных данных короче и нагляднее.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2026-05-12T13:20:52Z</dcterms:created>
  <dcterms:modified xsi:type="dcterms:W3CDTF">2026-05-12T13:20:52Z</dcterms:modified>
</cp:coreProperties>
</file>