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наречий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признак действия: быстрее, тише, лучше всех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и сравнение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уточняет, как совершается действие или проявляется признак. Если этот признак можно усилить или ослабить, у наречия появляются степени сравнения, помогающие точнее выражать мысль в речи.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наречия образуют степени сравнения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наречия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образуют наречия, которые называют изменяемый признак действия: быстро, тихо, громко, рано, внимательно, далеко, легко. Их смысл можно усилить или ослабить.
</a:t>
            </a:r>
            <a:endParaRPr lang="en-US" sz="1405" dirty="0"/>
          </a:p>
        </p:txBody>
      </p:sp>
      <p:sp>
        <p:nvSpPr>
          <p:cNvPr id="10" name="Text 3"/>
          <p:cNvSpPr txBox="1"/>
          <p:nvPr/>
        </p:nvSpPr>
        <p:spPr>
          <a:xfrm>
            <a:off x="252636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такие слова отвечают на вопрос как? и показывают, каким способом совершается действие. Поэтому их удобно сравнивать по скорости, силе, точности, аккуратности и другим признакам.
</a:t>
            </a:r>
            <a:endParaRPr lang="en-US" sz="1405" dirty="0"/>
          </a:p>
        </p:txBody>
      </p:sp>
      <p:sp>
        <p:nvSpPr>
          <p:cNvPr id="11" name="Text 4"/>
          <p:cNvSpPr txBox="1"/>
          <p:nvPr/>
        </p:nvSpPr>
        <p:spPr>
          <a:xfrm>
            <a:off x="4692717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разряды подходят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места, времени, причины и цели степени сравнения не образуют: здесь, вчера, потому, затем, поэтому. Их значение не связано с изменением признака по степени.
</a:t>
            </a:r>
            <a:endParaRPr lang="en-US" sz="1405" dirty="0"/>
          </a:p>
        </p:txBody>
      </p:sp>
      <p:sp>
        <p:nvSpPr>
          <p:cNvPr id="12" name="Text 5"/>
          <p:cNvSpPr txBox="1"/>
          <p:nvPr/>
        </p:nvSpPr>
        <p:spPr>
          <a:xfrm>
            <a:off x="685907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можно сказать «более», «менее», «самый», значит, признак допускает сравнение. Если слово лишь указывает место, время или причину, форма сравнения невозможна.
</a:t>
            </a:r>
            <a:endParaRPr lang="en-US" sz="140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степень: значение и употребление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она показывает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 сообщает, что действие проявляется сильнее или слабее, чем другое: бежать быстрее, отвечать тише, писать аккуратнее. Она всегда строится на сопоставлении.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нужна, когда сравнивают два действия, два предмета или одно и то же действие в разных условиях. Например, можно сказать, что сегодня работа выполнена лучше, чем вчера.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она нужна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 помогает точно выделить различие между вариантами. В речи она делает высказывание более ясным, потому что сразу показывает, какой признак выражен сильнее.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сравнительная степень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250" y="14128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Суффиксальный способ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форма чаще всего образуется с помощью суффиксов -ее, -ей, -е, -ше: быстрее, сильней, тише, раньше, дальше. Она обычно короткая и легко употребляется в речи.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453250" y="224903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основы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слов форма сравнения создаётся не только суффиксом, но и изменением основы: хорошо — лучше, плохо — хуже. Такие варианты нужно запоминать отдельно.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30851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примеры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быстрее, тише, дальше, выше встречаются очень часто. Они помогают выразить сравнение кратко, поэтому особенно удобны в разговоре и в художественном тексте.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2453250" y="392132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естественно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форма обычно воспринимается как более живая и естественная. Её часто выбирают там, где важно передать движение, интонацию или выразительность 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сравнительная степень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125600" y="557100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форма строится со словами более и менее: более быстро, менее громко, более внимательно, менее точно. Она подходит для многих наречий и не требует изменения основы.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125602" y="1919943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оттенка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помогает тонко передать разницу между действиями. Иногда она звучит аккуратнее, чем короткий вариант, особенно если нужно подчеркнуть умеренность или степень сравнения.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125602" y="3282807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она удобна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сравнительная степень особенно полезна, если простая форма не употребляется или кажется неудачной. Тогда именно вариант с более или менее помогает сохранить правильность и ясность.
</a:t>
            </a:r>
            <a:endParaRPr lang="en-US" sz="13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333594"/>
            <a:ext cx="4300800" cy="822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основных моделей образования и употребления.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выражают сравнение, но различаются по строению, длине и стилю употребления.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русскому языку, 7 класс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 составная сравнительная степень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степень: значение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 показывает, что признак проявляется сильнее всего среди нескольких действий: быстрее всех, тише всего, наиболее точно. Она выделяет один результат как лучший или наиболее заметный.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отвечает на вопрос как? и сообщает, что один вариант превосходит остальные по силе, точности, скорости или другому признаку. В высказывании она подводит итог сравнению.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чего используется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 помогает не просто сравнить, а сразу назвать самый высокий результат. Поэтому она часто встречается в ответах, описаниях и сообщениях о достижении цели.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образования превосходной степени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640250"/>
            <a:ext cx="25914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 наименее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способ — присоединить слова наиболее или наименее: наиболее громко, наименее заметно. Такой вариант часто звучит более книжно и подходит для точного, нейтрального высказывания.
</a:t>
            </a:r>
            <a:endParaRPr lang="en-US" sz="1505" dirty="0"/>
          </a:p>
        </p:txBody>
      </p:sp>
      <p:sp>
        <p:nvSpPr>
          <p:cNvPr id="9" name="Text 3"/>
          <p:cNvSpPr txBox="1"/>
          <p:nvPr/>
        </p:nvSpPr>
        <p:spPr>
          <a:xfrm>
            <a:off x="3276363" y="2640250"/>
            <a:ext cx="25914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форма + всех/всего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способ — соединить сравнительную степень со словами всех или всего: лучше всех, дальше всего, спокойнее всех. Он особенно привычен в разговорной и учебной речи.
</a:t>
            </a:r>
            <a:endParaRPr lang="en-US" sz="1505" dirty="0"/>
          </a:p>
        </p:txBody>
      </p:sp>
      <p:sp>
        <p:nvSpPr>
          <p:cNvPr id="10" name="Text 4"/>
          <p:cNvSpPr txBox="1"/>
          <p:nvPr/>
        </p:nvSpPr>
        <p:spPr>
          <a:xfrm>
            <a:off x="6192724" y="2640250"/>
            <a:ext cx="25914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речевые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модели зависит от стиля. В тексте для урока или сообщения часто удобны формы с всех и всего, а в более официальной и книжной речи — варианты с наиболее и наименее.
</a:t>
            </a:r>
            <a:endParaRPr lang="en-US" sz="150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формы чаще выбирают в речи и учебных текстах.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сравнительная степень используется чаще всего, а книжные формы с наиболее и наименее встречаются реже.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по теме «Степени сравнения наречий»; 7 класс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часто встречаются разные модели сравнения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исключения встречаются очень часто и требуют запоминания, потому что не подчиняются обычным суффиксам.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4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частотных наречий образуют сравнительную степень по особым правилам.
</a:t>
            </a:r>
            <a:endParaRPr lang="en-US" sz="244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норма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наречие связано с глаголом в предложении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300" y="1213188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Уточняет действие
</a:t>
            </a:r>
            <a:pPr algn="ctr" indent="0" marL="0">
              <a:lnSpc>
                <a:spcPct val="115000"/>
              </a:lnSpc>
              <a:buNone/>
            </a:pPr>
            <a:r>
              <a:rPr lang="en-US" sz="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чаще всего связано с глаголом и показывает, как именно совершается действие: медленно, громко, точнее, лучше. Оно делает высказывание более конкретным и понятным.
</a:t>
            </a:r>
            <a:endParaRPr lang="en-US" sz="954" dirty="0"/>
          </a:p>
        </p:txBody>
      </p:sp>
      <p:sp>
        <p:nvSpPr>
          <p:cNvPr id="9" name="Text 3"/>
          <p:cNvSpPr txBox="1"/>
          <p:nvPr/>
        </p:nvSpPr>
        <p:spPr>
          <a:xfrm>
            <a:off x="2453300" y="1827497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Изменяет смысл фразы
</a:t>
            </a:r>
            <a:pPr algn="ctr" indent="0" marL="0">
              <a:lnSpc>
                <a:spcPct val="115000"/>
              </a:lnSpc>
              <a:buNone/>
            </a:pPr>
            <a:r>
              <a:rPr lang="en-US" sz="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заменить наречие, меняется оттенок действия: читать быстро, читать медленно, читать внимательнее. Так одна и та же основа предложения получает разную характеристику.
</a:t>
            </a:r>
            <a:endParaRPr lang="en-US" sz="954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2441803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сравнить
</a:t>
            </a:r>
            <a:pPr algn="ctr" indent="0" marL="0">
              <a:lnSpc>
                <a:spcPct val="115000"/>
              </a:lnSpc>
              <a:buNone/>
            </a:pPr>
            <a:r>
              <a:rPr lang="en-US" sz="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 особенно заметна в сравнении: отвечать лучше, работать усерднее, говорить тише. По наречию легко увидеть, какой признак действия усиливается или ослабляется.
</a:t>
            </a:r>
            <a:endParaRPr lang="en-US" sz="9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форму сравнения наречия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последовательно проверить вопрос, значение и форму слова, а затем выбрать правильную модель сравнения.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форм сравнения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5125600" y="55710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модели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в одной форме соединяют суффикс и слово более или менее: более быстрее, менее тише. Нужно выбрать только один способ сравнения.
</a:t>
            </a:r>
            <a:endParaRPr lang="en-US" sz="1286" dirty="0"/>
          </a:p>
        </p:txBody>
      </p:sp>
      <p:sp>
        <p:nvSpPr>
          <p:cNvPr id="9" name="Text 3"/>
          <p:cNvSpPr txBox="1"/>
          <p:nvPr/>
        </p:nvSpPr>
        <p:spPr>
          <a:xfrm>
            <a:off x="5125602" y="156188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превосходная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самый лучше нарушает норму, потому что превосходная степень уже выражена словом лучше всех или лучше всего. Лишнее слово здесь не требуется.
</a:t>
            </a:r>
            <a:endParaRPr lang="en-US" sz="1286" dirty="0"/>
          </a:p>
        </p:txBody>
      </p:sp>
      <p:sp>
        <p:nvSpPr>
          <p:cNvPr id="10" name="Text 4"/>
          <p:cNvSpPr txBox="1"/>
          <p:nvPr/>
        </p:nvSpPr>
        <p:spPr>
          <a:xfrm>
            <a:off x="5125602" y="25666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усилители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речь попадают повторения вроде громче всех всех или тише всего из всех. Такие конструкции утяжеляют фразу и делают её неграмотной.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125602" y="35714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ошибки, нужно проверить модель сравнения и оставить только одну форму: быстрее, более громко, лучше всех, тише всего. Это звучит естественно и точно.
</a:t>
            </a:r>
            <a:endParaRPr lang="en-US" sz="12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ошибочную форму, правильный вариант и причину исправления.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исправление основано на одном принципе: в форме сравнения используется только одна модель, без лишних слов и смешения способов.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норма русского языка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 правильные варианты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сравниваются формы одного и того же признака: от обычного значения к усиленному и затем к наивысшему. Это помогает увидеть движение по шкале сравнения.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столбец, тем сильнее проявляется признак. Сравнительная степень усиливает значение, а превосходная показывает его максимальный уровень.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русскому языку, 7 класс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степень признака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формы в разных стилях речи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640250"/>
            <a:ext cx="25914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художественных текстах чаще выбирают краткие формы: тише, выше, быстрее, сильнее. Они звучат выразительно и помогают передать движение, настроение или изменение состояния.
</a:t>
            </a:r>
            <a:endParaRPr lang="en-US" sz="1505" dirty="0"/>
          </a:p>
        </p:txBody>
      </p:sp>
      <p:sp>
        <p:nvSpPr>
          <p:cNvPr id="9" name="Text 3"/>
          <p:cNvSpPr txBox="1"/>
          <p:nvPr/>
        </p:nvSpPr>
        <p:spPr>
          <a:xfrm>
            <a:off x="3276363" y="2640250"/>
            <a:ext cx="25914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и официально-деловой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ответах и официальных текстах чаще употребляют составные формы: более точно, менее заметно, наиболее ясно. Они удобны, когда требуется точность и нейтральность.
</a:t>
            </a:r>
            <a:endParaRPr lang="en-US" sz="1505" dirty="0"/>
          </a:p>
        </p:txBody>
      </p:sp>
      <p:sp>
        <p:nvSpPr>
          <p:cNvPr id="10" name="Text 4"/>
          <p:cNvSpPr txBox="1"/>
          <p:nvPr/>
        </p:nvSpPr>
        <p:spPr>
          <a:xfrm>
            <a:off x="6192724" y="2640250"/>
            <a:ext cx="25914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речи влияет на то, какая форма будет уместной. Иногда краткая форма звучит живее, а составная помогает избежать двусмысленности и сделать высказывание аккуратнее.
</a:t>
            </a:r>
            <a:endParaRPr lang="en-US" sz="15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0118" y="2183062"/>
            <a:ext cx="3087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567" y="2201462"/>
            <a:ext cx="421649" cy="374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01462"/>
            <a:ext cx="421649" cy="3747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форму сравнения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сравнительная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быстрее и лучше показывают простую сравнительную степень. В них признак выражен короче, без слов более или менее, поэтому форму легко узнать по самому слову.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сравнительная
</a:t>
            </a:r>
            <a:pPr algn="ctr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более быстро и менее громко состоят из служебного слова и наречия. Такая форма помогает точнее передать оттенок сравнения, особенно если простая форма неудачна.
</a:t>
            </a:r>
            <a:endParaRPr lang="en-US" sz="1256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лучше всех и тише всего обозначают наибольшую степень признака. Они выделяют одно действие среди других и отвечают на вопрос как? в особом значении.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тексте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заменить без потери смысла на более или менее, значит, перед вами сравнительная форма. Такой способ проверки помогает не путать разряды и писать грамотно.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другими разделами русского языка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изучении степеней сравнения ученики наблюдают, как меняется форма слова и какое значение она получает. Это помогает лучше понимать грамматические признаки наречия.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Суффиксы, слова более и менее, а также особые формы показывают разные способы образования. Так видно, что одно значение может выражаться разными языковыми средствами.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и культура 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наречие связано с глаголом и уточняет действие, а выбор правильной формы помогает говорить точнее. Это развивает языковое чутьё и внимание к норме.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степенях сравнения наречий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помогают точно показать, как меняется признак действия. Помните: есть простая и составная сравнительная степень, превосходная степень и несколько частотных исключений.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2026-05-28T16:47:31Z</dcterms:created>
  <dcterms:modified xsi:type="dcterms:W3CDTF">2026-05-28T16:47:31Z</dcterms:modified>
</cp:coreProperties>
</file>