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за границу России: что ждёт в дороге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путешествовать за границу спокойно, безопасно и с интересом.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и дороги в другие страны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со многими странами, и за каждой границей начинается свой мир: новые города, дороги, магазины и привычки. В путь можно отправиться поездом, самолётом, автобусом или на машине — если маршрут проходит через границу.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граница и зачем её охраняют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отделяет одно государство от другого. На ней проверяют, кто и по каким документам пересекает рубеж, чтобы поездка была законной и безопасной.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Пограничники следят за порядком и помогают не допустить ошибок. Взрослые сопровождают детей и подсказывают, какие бумаги показать и куда идти дальше.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обычно нужны паспорт или свидетельство о рождении, а также документы от родителей или другого сопровождающего взрослого. Всё должно быть под рукой, а не в глубине рюкзака.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 виза: главные документы путешественника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паспорт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подтверждает, кто вы такой: в нём есть имя, фамилия, фотография и дата рождения. Без него поездка за границу невозможна, как без ключа от двери.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виза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стран нужен ещё и особый разрешительный документ — виза. Её оформляют заранее. Если нужных бумаг нет, на границе могут не пропустить, даже если чемодан уже готов.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готовятся к поездке за границу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перед выездом из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можно поехать в другую страну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удобен, когда страна-соседка находится недалеко. В вагоне можно ехать спокойно, смотреть в окно и отдыхать. Но важно заранее знать время прибытия и не перепутать свою станцию.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выбирают для дальних поездок: он быстро переносит через границу и экономит время. В аэропорту нужно внимательно следить за рейсом, багажом и посадкой, чтобы не улетел один чемоданчик без хозяина.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подходит для маршрутов по сухопутной дороге. Он делает остановки, поэтому в пути можно размяться и перекусить. Пассажиру нужно держать рядом свои вещи и слушать водителя и сопровождающего.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машине путешествуют всей семьёй или небольшой группой. Это удобно, если маршрут проходит через несколько мест по дороге. Нужно помнить о ремнях безопасности, правилах движения и отдыхе для водителя.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Аэропорт: где начинается полёт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аэропорту пассажиры проходят регистрацию, сдают багаж и идут на досмотр. У каждого есть посадочный талон, а на табло видно номер рейса и время вылета.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растеряться из-за множества указателей и объявлений. Поэтому лучше идти спокойно, читать надписи и слушать работников аэропорта, а не бегать, как за улетающим самолётиком.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без лишнего груза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кладут самое важное: документы, деньги, телефон, зарядку и нужные лекарства. Это вещи, без которых в дороге точно не обойтись.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 удобную одежду и обувь по погоде. Лишние тяжёлые предметы в ручную кладь брать не стоит: чемодан не любит превращаться в гирю.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полезно проверить список вещей. Так проще ничего не забыть и не везти с собой игрушки, которыми всё равно не успеешь поиграть.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25244"/>
            <a:ext cx="249618" cy="199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27176"/>
            <a:ext cx="249618" cy="1996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04129"/>
            <a:ext cx="249618" cy="2496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06052"/>
            <a:ext cx="249618" cy="24961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531" y="4105571"/>
            <a:ext cx="246477" cy="25442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в других странах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странах люди говорят на английском, турецком, китайском, французском, арабском и многих других языках. Сначала это кажется загадкой, но к знакам и словам можно привыкнуть.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«здравствуйте» помогает начать разговор дружелюбно. В поездке это особенно полезно, когда нужно обратиться к взрослому, продавцу или сотруднику транспорта.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«пожалуйста» показывают уважение. Они работают почти как маленькие волшебные ключики: открывают улыбки и помогают людям охотнее отвечать.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«где?» и «сколько стоит?» пригодятся в магазине, кафе и на улице. Они помогают найти нужное место и не растеряться, если вокруг всё написано по-другому.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обязательно знать весь язык. Иногда достаточно нескольких слов, чтобы поздороваться, попросить помощь и показать, что вы внимательный и вежливый гость.
</a:t>
            </a:r>
            <a:endParaRPr lang="en-US" sz="7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покупки за границей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свои деньги: евро, доллары, лиры, юани и другие. Цена в магазине или кафе считается в местной валюте, поэтому полезно заранее узнать, как выглядят купюры и монеты.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понимать курс обмена. Тогда легче прикинуть, хватит ли денег на воду, билет или сувенир. А считать сдачу можно почти как маленькую математическую игру.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новой стране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полезно узнать простые правила: как здороваются, можно ли громко разговаривать и нужно ли снимать обувь у входа. Так легче не попасть в неловкую ситуацию.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общественных местах важно быть аккуратным: не сорить, не толкаться и не мешать другим людям. Чистота и спокойное поведение показывают, что гость уважает хозяев.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местные люди говорят и одеваются иначе, это не повод удивляться или смеяться. Лучше смотреть внимательно, задавать вежливые вопросы и повторять добрые слова.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спасибо и пожалуйста помогают почти в любой стране. Даже если язык пока незнакомый, доброжелательность часто понимают без перевода — как настоящий универсальный билет дружбы.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вкусы можно открыть в другой стране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с новым ароматом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на тарелке может появиться рис с пряностями, в другой — паста или суп с необычным вкусом. Сначала блюдо кажется незнакомым, но потом открывает новые привычки и любимые сочетания. Важно помнить о составе, если есть аллергия.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Сладость, которая удивляет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больше всего ждут десерт: сладкую выпечку, фрукты, мороженое или угощение с орехами. У каждого народа есть свои любимые сладости, и они часто выглядят очень нарядно. Пробуя их, можно почти почувствовать праздник на вкус.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где всё хочется рассмотреть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или в кафе легко увидеть блюда, которых не бывает дома: кебаб, морепродукты, соусы и горячие лепёшки. Запахи вокруг такие сильные, что хочется остановиться и посмотреть внимательнее. Так еда помогает узнать страну не только глазами, но и носом.
</a:t>
            </a:r>
            <a:endParaRPr lang="en-US" sz="9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одежду по погоде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дней до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прогноз: будет ли солнце, дождь, ветер или прохлада. Это помогает понять, какие вещи взять, чтобы прогулки не превратились в «квест на выживание».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чемодан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список попадают панама, куртка, зонт, тёплая кофта и удобная обувь. Так одежда подходит и для жаркого дня, и для прохладного вечера.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ещё раз проверяют температуру воздуха и вероятность дождя. Если погода переменчивая, лучше взять слои одежды, которые легко надеть или снять.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важно следить за солнцем, ветром и влажностью. Тогда можно вовремя спрятаться от дождя, снять лишнюю вещь или, наоборот, не замёрзнуть.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спокойно, если возникла проблема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простую последовательность действий в поездке: сначала замечаем проблему, затем сразу обращаемся за помощью к взрослым или сотрудникам транспорта.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страны для яркого путешествия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солнце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Турция, ОАЭ или Таиланд часто запоминаются тёплым морем, пляжами и ярким солнцем. Здесь легко увидеть, как отдых может стать похожим на долгие летние каникулы, только с новыми улицами и необычными блюдами.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Близко, удобно и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 Беларусь часто выбирают для первой поездки, потому что туда проще добраться и легче почувствовать себя спокойно. В таких путешествиях можно увидеть города, просторные дороги, парки и узнать соседние традиции без спешки.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как открытая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привлекает древними зданиями, музеями и уютными площадями, где хочется всё разглядывать. Каждая улица там будто рассказывает свою историю, а у путешественника появляется чувство, что он листает живую книгу с картинками.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не только в столице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набережные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парк или набережная у реки могут оказаться любимым местом для прогулки. Там удобно отдыхать, смотреть по сторонам и замечать жизнь города без спешки.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Замки, дворцы и музеи встречаются не только в главных городах. Иногда именно в небольшом городе старинное здание выглядит особенно красиво и сразу запоминается.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самые яркие впечатления ждут на горных тропах. Оттуда открываются виды, от которых хочется остановиться и сказать: «Вот это да!»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вокзалы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путешественников удивляет не музей, а вокзал с красивой архитектурой. Он показывает, что интересные места могут быть совсем рядом с дорогой и по пути к новым открытиям.
</a:t>
            </a:r>
            <a:endParaRPr lang="en-US" sz="9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путешественников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путешественники мечтают увидеть что-то новое, сфотографировать красивые места и потом рассказывать о них дома. Любопытство делает дорогу весёлой и совсем не скучной.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из разных стран путешествуют, они учатся замечать красоту, слушать друг друга и делиться впечатлениями. Так мир становится немного ближе и дружелюбнее для всех.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любит море, кто-то горы, а кто-то больше радуется музеям, паркам аттракционов и необычным улицам. У каждого свои мечты, но радость открытия у всех одинаковая.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вещи из поездки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путешествия часто привозят открытки, магниты, значки или фотографии. Такие маленькие вещи потом напоминают о дороге, новых местах и смешных, добрых приключениях.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самый важный сувенир не помещается в карман. Это новые слова, знания и смелость, которые остаются с человеком надолго и помогают мечтать о следующих поездках.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забота о себе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держись рядом со взрослыми и не уходи далеко один. В незнакомом месте лучше смотреть по сторонам и сразу говорить, если что-то кажется непонятным или тревожным.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людных местах нельзя отставать от группы и брать вещи у незнакомых людей. Даже если предложение кажется «очень заманчивым», сначала нужно спросить разрешения у взрослых.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нужно хранить аккуратно и не перекладывать их без нужды. Полезно запомнить название отеля, адрес и телефон взрослого, чтобы не растеряться в дороге.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плохо, сразу сообщи об этом. Спокойный разговор с родителями, учителем или сотрудником транспорта помогает быстрее получить помощь и не волноваться лишний раз.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989" y="787475"/>
            <a:ext cx="4465271" cy="356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делает мир ближе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едем за границу, мы узнаём новые правила, слова, вкусы и привычки. А ещё понимаем: доброта, уважение и осторожность помогают чувствовать себя уверенно в любой стране.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2026-05-21T10:15:56Z</dcterms:created>
  <dcterms:modified xsi:type="dcterms:W3CDTF">2026-05-21T10:15:56Z</dcterms:modified>
</cp:coreProperties>
</file>