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арифметических корней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и понятно о свойствах корней и их применении в алгебре.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Арифметический корень помогает быстро упрощать выражения, находить стороны по площади и проверять ответы. Эта тема нужна в 9 классе, на контрольных и при подготовке к ОГЭ, а ещё служит основой для работы с иррациональными выражениями.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корни в алгебре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арифметический квадратный корень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Арифметическим квадратным корнем из числа a называют неотрицательное число, квадрат которого равен a. Его записывают так: √a. Это одно из базовых понятий алгебры.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√49 = 7, значит, число 7 при возведении в квадрат даёт 49. Так же √0 = 0 и √1 = 1, потому что их квадраты равны самим числам.
</a:t>
            </a:r>
            <a:endParaRPr lang="en-US" sz="1233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корень не отрицателен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множестве действительных чисел квадрат любого числа неотрицателен. Поэтому для отрицательных чисел арифметический квадратный корень не определён: нельзя получить отрицательный результат после возведения в квадрат.
</a:t>
            </a:r>
            <a:endParaRPr lang="en-US" sz="938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корня используют, когда точное число удобно оставить в виде √a, а не вычислять десятичной дробью. Такая запись сохраняет точность и помогает в преобразованиях выражений.
</a:t>
            </a:r>
            <a:endParaRPr lang="en-US" sz="108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 под знаком корня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50000"/>
              </a:lnSpc>
              <a:buNone/>
            </a:pPr>
            <a:r>
              <a:rPr lang="en-US" sz="9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знаком арифметического квадратного корня в действительных числах может стоять только неотрицательное число. Это обязательное условие, без которого запись теряет смысл.
</a:t>
            </a:r>
            <a:endParaRPr lang="en-US" sz="972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помогает увидеть все подходящие значения: это ноль и все числа справа от него. Такой способ удобно использовать при проверке условий в задачах.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Верные записи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Корректно записывать √16, √(3²), √0, а также √(x²) при любом действительном x. Во всех этих случаях подкоренное выражение не меньше нуля.
</a:t>
            </a:r>
            <a:endParaRPr lang="en-US" sz="1101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записи
</a:t>
            </a:r>
            <a:pPr algn="l" indent="0" marL="0">
              <a:lnSpc>
                <a:spcPct val="150000"/>
              </a:lnSpc>
              <a:buNone/>
            </a:pPr>
            <a:r>
              <a:rPr lang="en-US" sz="106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√−4 и √(5−9) в действительных числах неверны, потому что под корнем получается отрицательное число. Для выражения √(2x−7) нужно отдельно указать условие на x.
</a:t>
            </a:r>
            <a:endParaRPr lang="en-US" sz="10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арифметических корней для курса алгебры 9 класса.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арифметических корней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свойство работает только при своих условиях, поэтому перед преобразованием важно проверить подкоренное выражение и знак знаменателя.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корней удобны не сами по себе, а как инструмент точного упрощения выражений без потери смысла.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корня из произведения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тому же принципу √50 = √(25·2) = 5√2, а √(9·16) = 3·4 = 12. Такой приём особенно полезен в задачах на упрощение выражений.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неотрицательных чисел a и b верно равенство √(ab)=√a·√b. Оно позволяет разбивать число на удобные множители и находить корень по частям.
</a:t>
            </a:r>
            <a:endParaRPr lang="en-US" sz="1184" dirty="0"/>
          </a:p>
        </p:txBody>
      </p:sp>
      <p:sp>
        <p:nvSpPr>
          <p:cNvPr id="12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среди множителей есть полный квадрат, его легко вынести из-под корня. Тогда выражение становится короче и понятнее, а вычисления проходят быстрее.
</a:t>
            </a:r>
            <a:endParaRPr lang="en-US" sz="1121" dirty="0"/>
          </a:p>
        </p:txBody>
      </p:sp>
      <p:sp>
        <p:nvSpPr>
          <p:cNvPr id="13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числом 72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Запишем √72 как √(36·2). Тогда √72 = 6√2. Здесь полный квадрат 36 сразу даёт целую часть ответа, а под корнем остаётся только 2.
</a:t>
            </a:r>
            <a:endParaRPr lang="en-US" sz="11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корня из частного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дроби
</a:t>
            </a:r>
            <a:pPr algn="l" indent="0" marL="0">
              <a:lnSpc>
                <a:spcPct val="15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a≥0 и b&gt;0 верно равенство √(a/b)=√a/√b. Оно помогает упрощать дроби, если числитель и знаменатель являются точными квадратами.
</a:t>
            </a:r>
            <a:endParaRPr lang="en-US" sz="1294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условие
</a:t>
            </a:r>
            <a:pPr algn="l" indent="0" marL="0">
              <a:lnSpc>
                <a:spcPct val="15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не может быть равен нулю, потому что деление на ноль не определено. Поэтому при применении свойства обязательно проверяют, что b строго больше нуля.
</a:t>
            </a:r>
            <a:endParaRPr lang="en-US" sz="1080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
</a:t>
            </a:r>
            <a:pPr algn="l" indent="0" marL="0">
              <a:lnSpc>
                <a:spcPct val="15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числитель и знаменатель — полные квадраты, ответ получается сразу: √(49/64)=7/8, а √(100/25)=2. Такие дроби удобно сокращать без десятичных приближений.
</a:t>
            </a:r>
            <a:endParaRPr lang="en-US" sz="11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упрощать корень пошагово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преобразований при работе с арифметическими корнями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множителя из-под корня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 корнем есть полный квадрат, его можно вынести наружу: √(a²b)=a√b при a≥0. Так запись становится короче и удобнее для дальнейших преобразований.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числами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√(9·7)=3√7, потому что 9 — это 3². Аналогично √(16x)=4√x при x≥0: квадратный множитель выходит из-под корня целиком.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с переменной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√(25y²)=5|y| нужно учитывать модуль, потому что √(y²)=|y|. Это показывает, что результат не зависит от знака переменной.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Внесение множителя под знак корня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преобразование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нужно, коэффициент можно вернуть под корень по формуле a√b=√(a²b) при a≥0. Это удобно, когда требуется единая запись выражения.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3√5 = √45, 4√2 = √32, а 2√7 = √28. В каждом случае число перед корнем превращается в квадрат множителя внутри корня.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полезно
</a:t>
            </a:r>
            <a:pPr algn="l" indent="0" marL="0">
              <a:lnSpc>
                <a:spcPct val="150000"/>
              </a:lnSpc>
              <a:buNone/>
            </a:pPr>
            <a:r>
              <a:rPr lang="en-US" sz="122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Внесение множителя помогает объединять выражения и готовить их к сравнению или дальнейшим вычислениям. Главное — не забывать про условие неотрицательности множителя.
</a:t>
            </a:r>
            <a:endParaRPr lang="en-US" sz="12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какое свойство применяется к произведению, частному, квадрату и умножению на множитель, а также какие условия обязательно проверить.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свойство работает только при своих условиях; без проверки области допустимых значений и знака результата легко получить ошибку.
</a:t>
            </a:r>
            <a:endParaRPr lang="en-US" sz="1384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арифметического квадратного корня, изучаемые в курсе алгебры 9 класса.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свойств корней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показывает, что арифметический корень из квадрата не может быть отрицательным, даже если само число было со знаком «минус».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√(a²)=|a| всегда даёт неотрицательный результат.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арифметического корня: √(a²)=|a| для любого действительного a.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корнями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под корнем
</a:t>
            </a:r>
            <a:pPr algn="l" indent="0" marL="0">
              <a:lnSpc>
                <a:spcPct val="15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считать, что √(a+b)=√a+√b. Свойство произведения не переносится на сложение, поэтому сначала нужно проверить, какое именно действие стоит внутри корня.
</a:t>
            </a:r>
            <a:endParaRPr lang="en-US" sz="1104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под корнем
</a:t>
            </a:r>
            <a:pPr algn="l" indent="0" marL="0">
              <a:lnSpc>
                <a:spcPct val="15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√(a−b)=√a−√b тоже неверна. Разность не раскрывается через корень по такому правилу, поэтому подобное преобразование приводит к неправильному ответу.
</a:t>
            </a:r>
            <a:endParaRPr lang="en-US" sz="1061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при квадрате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√(a²)=a работает только при a≥0. Если число отрицательное, нужно писать модуль, иначе ответ может оказаться меньше нуля, что невозможно для арифметического корня.
</a:t>
            </a:r>
            <a:endParaRPr lang="en-US" sz="1035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знаменатель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√(a/b) знаменатель должен быть положительным. При b=0 деление не определено, поэтому запись теряет смысл ещё до применения свойства корня из частного.
</a:t>
            </a:r>
            <a:endParaRPr lang="en-US" sz="103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свойствам арифметических корней, рассмотренным в теме.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Верные и неверные равенства с корнями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правильные формулы работают только для произведения, частного и квадрата, а сумма и разность требуют отдельной проверки.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Верных и неверных примеров поровну, но ошибки связаны с одной причиной: попыткой применять свойства не к тем действиям.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7 см, его площадь составляет 49 см². Тогда √49 показывает именно длину стороны, потому что корень ищет число, квадрат которого даёт известную площадь.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 стороной 7 см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геометрии иногда известна только площадь фигуры. Тогда арифметический корень помогает восстановить размер стороны квадрата и получить ответ в тех же единицах длины, что и сама сторона.
</a:t>
            </a:r>
            <a:endParaRPr lang="en-US" sz="929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известна, сторона неизвестна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отрезка не может быть отрицательной, поэтому и результат корня всегда положителен или равен нулю. Это хорошо согласуется с геометрическим смыслом и свойством арифметического корня.
</a:t>
            </a:r>
            <a:endParaRPr lang="en-US" sz="884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ответ не бывает отрицательным
</a:t>
            </a:r>
            <a:endParaRPr lang="en-US" sz="1228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корень помогает измерять длины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числа с корнями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подкоренные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числа неотрицательны и одно меньше другого, то и их корни сравниваются так же. Поэтому √64 меньше √81 без лишних вычислений.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одинаковую структуру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 корнем стоят похожие выражения, сравнение удобно вести по общему множителю или одинаковой форме. Это особенно полезно для дробей и выражений с одним и тем же основанием.
</a:t>
            </a:r>
            <a:endParaRPr lang="en-US" sz="1014" dirty="0"/>
          </a:p>
        </p:txBody>
      </p:sp>
      <p:sp>
        <p:nvSpPr>
          <p:cNvPr id="11" name="Text 4"/>
          <p:cNvSpPr txBox="1"/>
          <p:nvPr/>
        </p:nvSpPr>
        <p:spPr>
          <a:xfrm>
            <a:off x="6190400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вычисляйте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понять порядок чисел сразу, не обязательно находить точные значения. Такой приём экономит время и помогает избежать ошибок в контрольных и проверочных работах.
</a:t>
            </a:r>
            <a:endParaRPr lang="en-US" sz="10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 с несколькими корнями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выделяйте квадрат
</a:t>
            </a:r>
            <a:pPr algn="l" indent="0" marL="0">
              <a:lnSpc>
                <a:spcPct val="150000"/>
              </a:lnSpc>
              <a:buNone/>
            </a:pPr>
            <a:r>
              <a:rPr lang="en-US" sz="12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разложения каждого подкоренного выражения на множители, чтобы заметить полный квадрат. После этого корень можно упростить и записать выражение в более коротком виде.
</a:t>
            </a:r>
            <a:endParaRPr lang="en-US" sz="1253" dirty="0"/>
          </a:p>
        </p:txBody>
      </p:sp>
      <p:sp>
        <p:nvSpPr>
          <p:cNvPr id="9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Приводите к одному виду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складывать или вычитать корни, сначала сделайте их одинаковыми. Только подобные радикалы можно объединять, как обычные слагаемые с одинаковой буквенной частью.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результат
</a:t>
            </a:r>
            <a:pPr algn="l" indent="0" marL="0">
              <a:lnSpc>
                <a:spcPct val="150000"/>
              </a:lnSpc>
              <a:buNone/>
            </a:pPr>
            <a:r>
              <a:rPr lang="en-US" sz="125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полезно быстро проверить ответ обратным действием. Это помогает убедиться, что множители вынесены правильно, а знаки и коэффициенты не были потеряны.
</a:t>
            </a:r>
            <a:endParaRPr lang="en-US" sz="12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74514"/>
            <a:ext cx="4063200" cy="1481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какое свойство выбрать в каждом случае и к какому краткому результату оно приводит.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преобразование заметно упрощает запись: нужно лишь выбрать подходящее свойство и не забыть про условия его применения.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арифметических корней для 9 класса.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свойствам корней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с арифметическими корнями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упрощения выражений и проверки результата на каждом шаге.
</a:t>
            </a:r>
            <a:endParaRPr lang="en-US" sz="13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Арифметический корень всегда неотрицателен и тесно связан с квадратом числа. Если помнить основные свойства и проверять условия их применения, можно уверенно упрощать выражения и решать задачи без лишних ошибок.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корнях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2026-05-29T13:21:22Z</dcterms:created>
  <dcterms:modified xsi:type="dcterms:W3CDTF">2026-05-29T13:21:22Z</dcterms:modified>
</cp:coreProperties>
</file>