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 числами: ключевые понятия и тематики в 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числовых идиом расширяет языковую и культурную компетенцию старшеклассников.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 идиомах отражают наследие древних традиций, связанных с библейскими, литературными и фольклорными влияниями, охватывая британский и американский варианты английского языка.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культурные корни числовых идиом в английском языке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представляют собой идиомы с числами в английском языке?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передать сложные мысли лаконично, например, «at sixes and sevens» означает состояние путаницы или беспорядка.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 числами — устойчивые выражения, включающие количественные значения, часто не переводимые дословно, что придает речи выразительность и образность.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таких выражений усиливает эмоциональный окрас и динамичность речи, расширяя её стилистические возможности.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чисел в идиомах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как «one» или «seven», редко воспринимаются буквально; они символизируют идеи уникальности или трудолюбия соответственно. В идиомах числа формируют образное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культурных ассоциаций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с культурой и традициями значения усиливают эмоциональный эффект выражений, делая их понятными для носителей языка.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чисел в английских идиомах: символика и контекст
</a:t>
            </a:r>
            <a:endParaRPr lang="en-US" sz="35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встречающиеся числа в английских идиомах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и десять встречаются в идиомах, отражающих повседневные практики и торговые исторические условия.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one, two и three занимают лидирующие позиции благодаря своей символической полноте и универсальности в выражениях.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Семёрка и девятка отражают культурные и исторические традиции, часто связаны с религиозными и числовыми символами.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этих чисел иллюстрирует историческую глубину и практическую значимость числовых образов в языке.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2956378"/>
            <a:ext cx="9042900" cy="45746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Idioms Dictionary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английских числовых идиом с переводом и значением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популярные идиомы с числами, их буквальный перевод и объяснение значения в повседневном английском.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 идиомах чаще всего передают метафорическое значение, усиливая смысл и образность речи.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миллион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считают идиому «one in a million» отражением исключительности.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Linguistic Usage Studies, 2022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«one in a million» подчёркивает редкость и уникальность человека или явления, что делает его популярным в повседневном английском.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Two/Два: двойственность и парность в идиоматике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означает достижение двух целей одним действием, подчёркивая эффективность и прагматичность. Оно широко используется в разговорной и деловой речи.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«to kill two birds with one stone»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указывает на сомнение между двумя вариантами и часто применяется для описания внутреннего конфликта или нерешительности человека.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«In two minds» — состояние раздумья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подчеркивает, что для некоторых действий необходима обоюдная вовлеченность, отражая идею взаимодействия и взаимозависимости.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«It takes two to tango»: совместная ответственность
</a:t>
            </a:r>
            <a:endParaRPr lang="en-US" sz="26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числа three: символ завершённости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три традиционно символизирует целостность и полноту, что проявляется в идиомах, например «third time’s a charm» означает успех третьей попытки.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«three strikes and you’re out» иллюстрирует систему жёстких предупреждений, которая применяется в различных областях, подтверждая идею трёх попыток.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Тройка в английской культуре часто ассоциируется с традиционными структурами и логическими циклами, усиливая эмоциональный и символический эффект.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&amp; American English Corpora, 2023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употребления числовых идиом в английском языке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 числами one, two и three доминируют в корпусах британского и американского английского.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 используемые числа отражают культурные традиции и особенности повседневного общения.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семь и его отражение в английских идиомах
</a:t>
            </a:r>
            <a:endParaRPr lang="en-US" sz="4241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семь в английских идиомах часто символизирует загадочность и особое значение, подчеркивая культурную традицию, где число воспринимается как магическое и влияющее на судьбу.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«at sixes and sevens» обозначает состояние путаницы и хаоса, иллюстрируя функциональность числа семь в передаче смятения и нестабильности в языке.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«seven-year itch» указывает на период изменений и внутреннего напряжения, а «seven days a week» означает постоянную занятость и неустанный труд, отображая разные аспекты семёрки.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53550" y="5655075"/>
            <a:ext cx="15683100" cy="37982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77900" y="3918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 числом ten и его образное значение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310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Абсолютное совершенство и успешность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«ten out of ten» символизирует высочайшую оценку или совершенство и широко используется в разговорной речи и оценочных контекстах. Аналогично, выражение «to be on cloud nine» ассоциируется с сильной радостью, хотя исторически число девять.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96122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и эмоциональная окраска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«ten to one» выражает высокую вероятность или прогнозируемый исход события, часто применяясь в разговорной речи для подчеркивания ожидаемого результата или убежденности в событии.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Идиомы, использующие крупные числа и гиперболу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в английских идиомах служат для преувеличения и выражения впечатляющих масштабов, делая речь более выразительной, насыщенной и эмоционально окрашенной.
</a:t>
            </a:r>
            <a:endParaRPr lang="en-US" sz="2478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«Not for all the tea in China» — устойчивое выражение, обозначающее отказ сделать что-либо ни за какие ценные ресурсы, где число символизирует колоссальное богатство и неподъемную цену.
</a:t>
            </a:r>
            <a:endParaRPr lang="en-US" sz="2327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«a hundred and one reasons» подчеркивает множество причин или обоснований для какого-либо действия, акцентируя огромное количество и значимость аргументов.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«feel like a million dollars» отражает состояние великолепного самочувствия и высокого настроения, используя гиперболу на основе крупного числа для усиления образности.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Корпусы английского языка, 2023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буквального и переносного смыслов чисел в английских идиомах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показывает, что переносные значения доминируют, делая числа символами идей и образов, а не простыми количественными показателями.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Подавляющая часть идиом с числами использует метафорическое значение для передачи сложных концепций и культурных ценностей.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 мифология как источник английских числовых идиом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«three wise men» восходит к библейскому рассказу о волхвах, несущих дары младенцу Иисусу. Оно символизирует мудрость и духовное наставление в культуре и языке.
</a:t>
            </a:r>
            <a:endParaRPr lang="en-US" sz="2300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мудреца и библейское наследие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«seventh heaven» отражает концепцию максимального счастья и блаженства, заимствованную из религиозных текстов, что усиливает эмоциональный оттенок выражения.
</a:t>
            </a:r>
            <a:endParaRPr lang="en-US" sz="2300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Седьмое небо в религиозных представлениях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5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идиомы в современной культуре и медиа
</a:t>
            </a:r>
            <a:endParaRPr lang="en-US" sz="4551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рекламе часто встречаются фразы типа «9 to 5 job» или «24/7 support», подчеркивающие временные рамки и доступность услуг, что становится общепринятым языком маркетинга.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выражения широко используются в рекламных слоганах и общественном дискурсе, например, «once in a lifetime» придает уникальность событию или предложению.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песни и киноцитаты активно используют числовые идиомы, тем самым закрепляя их в общественном сознании и повседневном общении.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востребованные числовые идиомы среди подростков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опроса показывают частое использование определённых числовых идиом в речевой практике подростков, что свидетельствует о их социальной релевантности и выразительной силе.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 числами делают речь молодежи емкой и выразительной, часто встречаются в социальных сетях и неформальном общении.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лингвистики подростковой речи, 2023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формирования числовых идиом в английском языке
</a:t>
            </a:r>
            <a:endParaRPr lang="en-US" sz="443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исторических событий до современного употребления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числовые идиомы в других языках мира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Французское выражение «jamais deux sans trois» подтверждает идею закономерности и повторения событий. Такие параллели показывают универсальность числовых символов в мировой культуре.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языках числовые идиомы отражают общие культурные ценности и мудрость. В русском пословица «семь раз отмерь — один раз отрежь» учит аккуратности и продуманности действий.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числовых идиом в освоении английского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числовых идиом расширяет лингвистический и культурный кругозор учащихся, улучшая понимание авторских текстов и навыки межкультурной коммуникации, что особенно важно для старшеклассников.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2026-05-07T21:23:11Z</dcterms:created>
  <dcterms:modified xsi:type="dcterms:W3CDTF">2026-05-07T21:23:11Z</dcterms:modified>
</cp:coreProperties>
</file>