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 — крупнейшая страна Северной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Алжир: море, горы и Сахара в одной стране.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 занимает ключевое положение на севере Африки: он соединяет Средиземное море, пустыни и соседние страны региона. Такое расположение влияет на торговлю, расселение людей и значение страны в Северной Африке.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Алжир и почему это важно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Алжира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полоса побережья и горные районы на севере получают больше влаги и отличаются более мягким климатом. Здесь сосредоточены города, дороги и большая часть сельского хозяйства.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 и степи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страны располагаются плато и степные пространства. Здесь условия суше, чем на побережье, поэтому земледелие возможно не везде и требует осторожного использования воды.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Пустынная Сахара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Алжира почти полностью занят Сахарой. Пустыня занимает основную часть территории страны, поэтому население здесь редкое, а жизнь людей зависит от оазисов, транспорта и добычи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севере развиваются быстрее благодаря морю, транспортным связям и более удобным природным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неравномерно: север намного плотнее заселён, чем пустынный юг.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Алжира и крупнейшие города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Инфографическая схема по материалам учебного обзора о расселении в Алжире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Алжир: город на берегу моря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ворота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 стоит на берегу Средиземного моря и имеет крупный порт. Это делает столицу важным узлом торговли, перевозок и связи страны с другими государствами.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работают органы государственной власти. Столица объединяет политические функции страны, деловые учреждения и важные общественные организации, которые влияют на жизнь всего Алжира.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Касба и 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район Касба хранит узкие улицы, внутренние дворики и традиционную застройку. Он помогает увидеть, как выглядел городской Алжир в прошлом, и напоминает о его истории.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мегаполис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историческими кварталами находятся университеты, музеи и новые районы. Такое соседство показывает, как в одном городе сочетаются культурное наследие и современный ритм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 Алжира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Арабы и берберы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часть населения Алжира составляют арабы и берберы. Это делает страну культурно разнообразной и помогает сохранить разные традиции, обычаи и формы повседневного общения.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является государственным и используется в официальной сфере, школе и государственных учреждениях. Он объединяет жителей страны и играет важную роль в общественной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Берберский 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Берберский язык тоже имеет официальный статус. Это показывает уважение к историческому наследию коренного населения и поддерживает языковое разнообразие в стране.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французского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широко распространён в образовании, деловой среде и средствах массовой информации. Его использование связано с историей страны и долгим влиянием Франции.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02270"/>
            <a:ext cx="3934500" cy="18804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ресурсы, которые особенно важны для экономики и промышленности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прежде всего на нефть и газ, а остальные ресурсы поддерживают промышленность и экспорт.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ресурсы Алжира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природных ресурсов Алжира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841" y="3301548"/>
            <a:ext cx="138300" cy="110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9066" y="3301548"/>
            <a:ext cx="138300" cy="11064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295401"/>
            <a:ext cx="138300" cy="1229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Алжира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Нефтегазовая основа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природный газ дают стране основную часть доходов. Именно этот сектор определяет внешнюю торговлю, бюджет и развитие многих промышленных направлений.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земледелие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выращивают пшеницу, ячмень, оливки, виноград, финики и цитрусовые. Здесь больше влаги, поэтому сельское хозяйство развито заметно лучше, чем в пустынных районах.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связи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сильнее развит на севере, где сосредоточены дороги, порты и крупные города. Это помогает перевозить людей, товары и сырьё между районами страны.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активность заметно выше в северной части Алжира. Там природные условия лучше, больше населения и удобнее размещать предприятия, службы и транспортные узлы.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развитие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добычи сырья, в Алжире работают предприятия строительной и пищевой отраслей. Они обеспечивают внутренний рынок товарами и создают рабочие места для жителей городов.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определяет жизнь и хозяйство Алжира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 и рельеф влияют на расселение людей и развитие экономики страны.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Алжира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современного Алжира входила в состав Римской империи, а затем находилась под влиянием арабских государств. Это оставило заметный след в культуре и городской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Алжир был захвачен Францией и долго оставался колонией. Колониальный период сильно повлиял на язык, управление и общественное устройство страны.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1954–1962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Алжирцы вели войну за независимость, которая стала важнейшим событием новейшей истории страны. Борьба объединила людей и изменила будущее государства.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 год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 получил независимость и стал самостоятельным государством. После этого страна начала строить собственную политическую и экономическую систему.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Касба в Алжире — памятник истории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город на холме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Касба выросла как укрепленный квартал на склоне у моря. Здесь до сих пор видны узкие проходы, внутренние дворики и дома с традиционной планировкой. Такая застройка помогает представить, каким был Алжир много веков назад.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сохранилась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район внесен в список Всемирного наследия ЮНЕСКО не случайно. В его зданиях и улицах сохранились следы разных эпох, а сама Касба напоминает о прошлом столицы и о жизни людей в старом городе.
</a:t>
            </a:r>
            <a:endParaRPr lang="en-US" sz="119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эпох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фотографиях Касба особенно выразительна рядом с современными кварталами Алжира. Контраст старинных домов и новых зданий показывает, как столица растет, не теряя историческую память и культурную ценность.
</a:t>
            </a:r>
            <a:endParaRPr lang="en-US" sz="11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 с севера на юг очень заметно: от влажного побережья к почти бездождевой пустыне.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и жарче район, тем труднее жить и заниматься земледелием. Поэтому население концентрируется на севере.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Алжира: север и юг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описанию климатических различий Алжира в учебном материале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повседневная жизнь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Алжира объединяет арабские, берберские и средиземноморские черты. Это заметно в языке, музыке, семейных обычаях и праздниках, где уважают старших и сохраняют связь с прошлым.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популярны музыка раи и народные танцы. Они звучат на праздниках и в городах, отражая живой характер алжирской культуры и ее связь с местными традициями.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кухня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самых известных блюд считается кускус. Его готовят в разных районах страны, а за столом часто подают чай с мятой и финики, особенно во время семейных встреч.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одежде, речи и поведении алжирцев заметно уважение к обычаям. Семейные праздники, гостеприимство и внимательное отношение к пожилым людям остаются важной частью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4394"/>
            <a:ext cx="3805200" cy="1818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расположены главные города страны и чем они известны.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сосредоточены на севере, где удобнее транспорт, выше плотность населения и больше возможностей для хозяйства.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Алжира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городов Алжира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Алжира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сосредоточены главные дороги и железные линии. Здесь живет больше людей, работают крупные предприятия и проще связывать между собой города, порты и промышленные районы.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 и Оран играют важную роль в морской торговле. Через порты страна получает товары, отправляет сырье и поддерживает связь с другими государствами Средиземноморья.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пустынные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Сахаре расстояния велики, а населенных пунктов мало, поэтому транспортная сеть здесь редкая. Для таких районов особенно важны длинные трассы, авиация и пункты снабжения.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развивается там, где выше потребности экономики и населения. Он помогает соединять север, где сосредоточена жизнь страны, с югом, где добывают полезные ископаемые.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не только на добычу ресурсов: города, торговля и транспорт тоже обеспечивают занятость и движение товаров.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дают главный доход, но для устойчивого развития Алжиру важно укреплять услуги, промышленность и сельское хозяйство.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Алжира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описанию структуры экономики Алжира в учебном материале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в Алжире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Пески и камни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Алжира открывается огромными пространствами Сахары. Здесь встречаются песчаные дюны и каменистые плато, а расстояния между поселениями очень велики. Пустынный пейзаж выглядит сурово и почти безжизненно, но именно он определяет облик этой части страны.
</a:t>
            </a:r>
            <a:endParaRPr lang="en-US" sz="109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оазиса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оазисах есть вода, поэтому вокруг них появляются поселения и пальмовые рощи. Такие места становятся редкими островками жизни среди пустыни, где люди могут заниматься хозяйством и отдыхать в тени зелени.
</a:t>
            </a:r>
            <a:endParaRPr lang="en-US" sz="1176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пустынными территориями скрыты важные полезные ископаемые. В Сахаре работают предприятия по добыче нефти и газа, а рядом с ними прокладывают дороги, трубопроводы и линии снабжения, связывающие удаленные районы страны.
</a:t>
            </a:r>
            <a:endParaRPr lang="en-US" sz="11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09" y="1791220"/>
            <a:ext cx="18765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684" y="3462514"/>
            <a:ext cx="251700" cy="22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1834" y="3473701"/>
            <a:ext cx="251700" cy="20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Алжира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воды не хватает для людей, сельского хозяйства и промышленности. Поэтому стране нужны водохранилища, экономное использование ресурсов и надежные системы снабжения.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для молодежи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молодых людей растет, и государству важно создавать для них новые возможности. Это помогает снизить безработицу и поддержать развитие городов и регионов.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нефти и газа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 сырья остаются очень важными для бюджета. Поэтому Алжир старается развивать новые отрасли, чтобы экономика меньше зависела от цен на нефть и газ.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строит школы, дороги, жилье и другие объекты, чтобы улучшить условия жизни. Такие проекты особенно важны для удаленных районов и быстро растущих городов.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жизнь в Алжире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о природных условиях, расселении и хозяйстве страны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Алжир: страна контрастов и 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 соединяет море и пустыню, древнюю историю и современную экономику. Его север живет активнее и гуще, а юг хранит богатые ресурсы и суровую красоту Сахары.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2026-06-02T13:05:56Z</dcterms:created>
  <dcterms:modified xsi:type="dcterms:W3CDTF">2026-06-02T13:05:56Z</dcterms:modified>
</cp:coreProperties>
</file>