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приведения: как упростить тригонометрические выражения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заменить сложный угол известным острым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 приведения в 9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единичную окружность, четверти координатной плоскости и значения тригонометрических функций для 30°, 45° и 60°. Она помогает вычислять выражения, упрощать записи и проверять тождества без лишних действий.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988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абсцисса точки показывает косинус, а ордината — синус угла. Поэтому любое перемещение точки сразу отражается на значениях функций.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формул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относительно осей определяет, какие функции сохраняются, а какие заменяются. Так единичная окружность становится наглядной опорой для формул приведения.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четвертей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переходит в другую четверть, координаты могут менять знак. Именно это объясняет, почему тригонометрические значения иногда остаются теми же, а иногда становятся отрицательными.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приведения углов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Свести к острому углу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любой угол вида 90°±α, 180°±α, 270°±α или 360°±α записывают через острый угол α, который меньше 90° и удобен для вычислений.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новую функцию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вида угла исходная функция может превратиться в другую. Чаще всего синус связан с косинусом, а тангенс — с котангенсом.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положение угла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запись может давать разные знаки, если исходные углы расположены в разных четвертях. Поэтому важно учитывать не только формулу, но и место точки на окружности.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короткий ответ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остается записать значение функции для α с нужным знаком. Так выражение становится проще и быстрее проверяется.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формулы приведения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тригонометрического выражения
</a:t>
            </a:r>
            <a:endParaRPr lang="en-US" sz="28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углов 90°±α и 180°±α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варианты приведения и помогает быстро выбрать нужную функцию и знак.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90° функции часто меняются местами, а около 180° обычно сохраняются. Знак зависит от четверти, где расположен угол.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приведения для углов 90° и 180°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вспомнить, где функции положительны и где нужно поставить минус при приведении угла.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Запомнив знаки по четвертям, можно без лишних вычислений определить итоговый знак любого приведенного выражения.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на единичной окружности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270°±α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около 270° лежат рядом с осями, поэтому при приведении функция может измениться на другую. Выбор зависит от направления отсчета и четверти, где окажется точка.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360°+α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угол снова рассматривается как исходный, но уже в соседнем положении на окружности. Здесь особенно важно не потерять знак и не перепутать функцию.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360°−α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связан с полным оборотом. Острый угол α сохраняется, а знак определяется тем, в какой четверти находится точка после вычитания.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270°±α и 360°±α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Ox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единичной окружности отражается относительно оси Ox, меняется знак ординаты. Значит, синус становится противоположным, а косинус сохраняет значение. Эта симметрия хорошо показывает, почему в формулах приведения один знак меняется, а другой остается прежним.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начала координат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начала координат обе координаты меняют знак. На окружности это означает, что синус и косинус получают противоположные значения, а тангенс и котангенс сохраняют свой знак по отношению друг к другу. Такой случай помогает понять углы, связанные с 180° и 360°.
</a:t>
            </a:r>
            <a:endParaRPr lang="en-US" sz="113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точек на окружности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местами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около 90° синус и косинус часто меняются ролями. Это удобно: если один из них неизвестен, можно быстро найти второй по уже знакомому остро́му углу.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вида sin(90°−α)=cosα и cos(90°−α)=sinα показывают, что при повороте к прямому углу функции переходят друг в друга без лишних вычислений.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180° и 360°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углов, связанных с полным или половинным оборотом, синус и косинус чаще остаются теми же функциями, но получают нужный знак по четверти.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кажется неожиданным, полезно проверить его через положение точки на окружности. Так легко заметить ошибку в знаке или в выборе функции.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самые заметные замены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особенно важно проверять: их знаменатель может обратиться в ноль, и тогда значение не существует.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тригонометрии 9 класса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тесно связаны между собой через отношения синуса и косинуса.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сверить знак ответа ещё до вычислений и уменьшает риск ошибки при преобразовании угла.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определяется не только функцией, но и четвертью; у tg и ctg он совпадает, у sin и cos — различается.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sin, cos, tg и ctg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знаков тригонометрических функций по четвертям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 приведения
</a:t>
            </a:r>
            <a:endParaRPr lang="en-US" sz="2499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четверть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определить, в какой четверти находится угол, легко выбрать неправильный знак. Тогда даже верно найденный острый угол даст ошибочный итог.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функций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около 90° и 270° ученики часто меняют знак, но забывают заменить синус на косинус или тангенс на котангенс.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минус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вида 180°−α и 360°−α минус часто пропускают, хотя именно он определяет правильный результат в большинстве задач.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острый угол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не тот угол α или записывают его с лишними градусами. Тогда преобразование перестаёт соответствовать исходному выражению.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углов к острому виду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тригонометрические выражения сводятся к значениям для острых углов 30°, 45° и 60°.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приём позволяет быстро заменить сложный угол на известный острый и сразу определить знак ответа.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применение формул приведения из школьного курса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функции и знака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приведения и знаках функций по четвертям.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34" y="1886970"/>
            <a:ext cx="525923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приведения с формулами суммы и разности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не существуют отдельно: они вытекают из формул суммы и разности углов, если подставить особые значения 90°, 180°, 270° или 360°.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связь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общих формулах заменить один из углов на удобное значение, получается уже знакомое приведение. Поэтому обе темы нужно изучать вместе, а не по отдельности.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одна мысль: сложный угол можно представить через более простой. Это помогает понимать правила, а не просто заучивать их наизусть.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приведения с формулами суммы и разности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значения чаще всего подставляют после приведения угла к острому виду.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Тройки 30°, 45° и 60° покрывают большинство школьных вычислений с формулами приведения.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которые чаще всего встречаются в 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углов 30°, 45° и 60°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используются в школьных задачах
</a:t>
            </a:r>
            <a:endParaRPr lang="en-US" sz="2361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используются в школьных задачах
</a:t>
            </a:r>
            <a:endParaRPr lang="en-US" sz="2361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значений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позволяют находить sin, cos, tg и ctg для углов больше 90° без калькулятора, заменяя их на известные значения острых углов.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дробей и сумм тригонометрических функций сложный угол удобно заменить простым, чтобы сократить запись и быстрее увидеть результат.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тождества формулы приведения помогают привести обе части к одинаковому виду и проверить, совпадают ли они при любых значениях.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алгебре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приведения углов развивает аккуратность в вычислениях и помогает уверенно работать с выражениями, где важны знак, четверть и порядок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запоминания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угол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вокруг какого числа строится угол: 90°, 180°, 270° или 360°. От этого зависит, будет ли функция меняться или сохраняться.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острый α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выделяй острый угол α. Он остаётся положительным и помогает записать ответ в удобной и короткой форме.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знак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четверть на единичной окружности. Именно она подскажет, будет ли ответ положительным или отрицательным.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укажи функцию после приведения, затем добавь знак и значение для α. Так решение получается аккуратным и легко проверяется.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формулы приведения как опора для тригонометрии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помогают видеть в сложном угле знакомый острый угол, быстро определять знак и уверенно решать школьные задачи по тригонометрии.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2026-05-29T15:45:27Z</dcterms:created>
  <dcterms:modified xsi:type="dcterms:W3CDTF">2026-05-29T15:45:27Z</dcterms:modified>
</cp:coreProperties>
</file>