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Однодольные и семейство Злаки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 и семейство Злаки играют ключевую роль в природе и хозяйстве.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злаков в истории человечества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появились примерно 120 миллионов лет назад. С древних времён люди выращивали злаки — пшеницу, рис и кукурузу, которые способствовали развитию цивилизаций от Древнего Египта до Месоамерики.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Однодольные?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однодольных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в семени только одну семядолю, а листья с параллельным жилкованием. Они отличаются мочковатой корневой системой, не имеющей главного корня.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в растительном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четверти всех покрытосеменных растений составляют однодольные. Они разнообразны и включают такие группы, как злаки, пальмы и лилии.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однодольных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представителями однодольных являются злаки — важнейшие сельскохозяйственные растения, наряду с лилиями и пальмами, широко встречающимися в природе.
</a:t>
            </a:r>
            <a:endParaRPr lang="en-US" sz="11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однодольных растений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обладают параллельным или дуговым жилкованием, что отличает их от двудольных с сетчатым жилкованием.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мочковатая: отсутствует главный корень, вместо него корни примерно одинакового размера и разветвлены.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части, кратные трём, например три или шесть лепестков, что типично для однодольных.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чаще травянистый и мягкий, но может быть древовидным, как у некоторых пальм — исключение среди однодольных.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Злаки: Особенности и роль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злаков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представляют собой травянистые растения с типичными соцветиями — колосами, метёлками и початками. Листья их длинные, узкие и располагаются поочерёдно.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злаков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формируют обширные травяные сообщества в степях, лугах и равнинах, играя ключевую роль в поддержании экосистем и питании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природного значения, злаки являются основным источником пищи и корма, занимая важное место в сельском хозяйстве и рационе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однодольных и двудольных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однодольными и двудольными отражены в различных морфологических признаках.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различаются по семядолям, жилкованию, корням и строению цветка.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Ботаническое строение злаков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мочковатая, эффективно закрепляет растение и быстро осваивает почву, что важно для выживания злаков.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злаков — полые, называемые соломинами, имеют чётко выраженные междоузлия и обеспечивают гибкость и устойчивость.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простые, линейные, с влагалищем, которое охватывает стебель; соцветия разнообразны — колос, метёлка и початок.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злаков в природе и хозяйстве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широко распространены на всех континентах, кроме Антарктиды, благодаря своей адаптивности и важности для экосистем.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доминанта в травянистых сообществах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ведущие позиции в лугах, степях и саваннах, обеспечивая связь между почвой, климатом и живыми организмами.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 злаков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культивирует многочисленные виды злаков на всех материках, что делает их неотъемлемой частью сельского хозяйства и питания.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злаков в мировое производство пищи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обеспечивают более половины калорийности глобального рациона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злака являются фундаментальными продуктами питания во всем мире, что подчёркивает их стратегическое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роды семейства Злаки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(Triticum) — главный источник муки и хлеба, культивируется преимущественно в умеренном климате.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(Zea) — универсальная культура для пищи, кормов и промышленности, широко распространена в Америке.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(Oryza) — базовая пища в тропиках и субтропиках, особенно важен в Азии и требует большого количества воды.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Овёс, ячмень и рожь служат как кормовыми, так и пищевыми культурами, адаптируясь к различным климатическим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Пшеница: значение и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пшеницы и их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яровая и озимая пшеница. Первая высаживается весной, развивается быстро, вторая — осенью, проходя зимовку под снегом для лучшей урожайности. Каждый тип адаптирован к разным климатическим условиям России.
</a:t>
            </a:r>
            <a:endParaRPr lang="en-US" sz="1418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в России и её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лидеры по мировому производству пшеницы благодаря обширным чернозёмным и каштановым почвам. Пшеница хорошо переносит засушливые условия, что делает её важной культурой для разнообразных регионов страны.
</a:t>
            </a:r>
            <a:endParaRPr lang="en-US" sz="13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Рис: культура тропиков и субтропиков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Требовательность риса к воде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требует значительного увлажнения и культивируется на заливных и террасных полях, что создаёт характерные пейзажи тропиков. Такой способ выращивания поддерживает плодородие почв и контролирует вредителей.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лидирует в производстве риса, а Индия и Таиланд считаются крупнейшими экспортёрами этой культуры. В России рис выращивают преимущественно на юге, в Краснодарском крае, используя современные агротехнологии.
</a:t>
            </a:r>
            <a:endParaRPr lang="en-US" sz="13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универсальная злаковая культура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Многофункциональное использование кукурузы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применяется в пищевой промышленности, кормлении животных и технической переработке. Из неё получают крахмал, масло и биотопливо, что делает культуру особенно ценной для сельского хозяйства и экономики.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производства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сборы кукурузы приходятся на США и Бразилию. Культура демонстрирует высокую устойчивость к засухе, что позволяет выращивать её в разнообразных климатических условиях и способствует стабильности урожая.
</a:t>
            </a:r>
            <a:endParaRPr lang="en-US" sz="14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01929"/>
            <a:ext cx="3856200" cy="14233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злаков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основные экологические и экономические характеристики пшеницы, риса и кукурузы.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лучше подходит для умеренного климата с высоким спросом на муку, рис требует влажных условий, кукуруза универсальна и неприхотлива.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злаков в XX–XXI веках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 внесла значительный вклад в увеличение урожайности и объёмов производства благодаря новым технологиям и сортам растений.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злаков неуклонно растёт благодаря внедрению инноваций и улучшению агротехники, обеспечивая продовольственную безопасность.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злаков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формируют основу лугов и пастбищ, удерживая почву и предотвращая эрозию. Они создают укрытия и пищу для многочисленных животных и насекомых, поддерживая биологическое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растения регулируют водный баланс почв, способствуют сохранению влаги и благоприятствуют развитию микроорганизмов, что благоприятно влияет на экосистемы и плодородие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в повседневной жизни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злаков производится множество продуктов: хлеб, каши, макароны и крупы. Эти культуры являются главным источником углеводов, витаминов группы B и важнейших микроэлементов, включая железо и магний.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активно используются в разных кухнях мира, особенно в детском и спортивном питании, благодаря их питательной ценности и способности обеспечивать энергию и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злаков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насчитывается свыше 10 000 видов злаков, что демонстрирует их исключительное биологическое разнообразие и адаптивные способности к разным условиям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наиболее распространены роды овсяница, ежа, райграс и ковыль, играющие важную роль в сохранении пастбищных экосистем и кормлении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злаки широко применяются для откорма скота и озеленения территорий, способствуя восстановлению почв и экологическому балансу регионов.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декоративные виды злаков используются для украшения садов и ландшафтов, придавая им природную изящность и устойчивость к внешним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злаках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применения соломы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Солома злаков служит сырьём для производства бумаги, строительных материалов и сувениров. Это экологически чистый ресурс, который активно используется в народных промыслах и современном дизайне.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луга как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злаковых лугах обитает более 30% животных степных и луговых сообществ, что подчёркивает их важность для сохранения биоразнообразия и природной устойчивости экосистем.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в питании и кормлении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широко известен как основа для геркулесовой каши и ценится как высококачественный корм для лошадей. Эта культура обладает лечебными свойствами и богат полезными веществами.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злаков для человечества и природы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составляют фундамент питания и экосистем, поддерживают сельское хозяйство и биоразнообразие. Их изучение важно для устойчивого развития и улучшения качества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2026-05-08T01:43:59Z</dcterms:created>
  <dcterms:modified xsi:type="dcterms:W3CDTF">2026-05-08T01:43:59Z</dcterms:modified>
</cp:coreProperties>
</file>