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Я. Эшпай и «Песни горных и луговых мари»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в оркестре звучит по-новому и очень ярко.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живут в Марий Эл и соседних регионах, а их песни хранят труд, праздники, семейную память и любовь к природе. Именно эта тёплая, напевная интонация вдохновила Эшпая.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мари: голос земли, труда и памяти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Яковлевич Эшпай родился в 1925 году и хорошо знал культуру Марийского края. Он внимательно слушал народные мелодии и умел превращать их в выразительную музыку.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сочинения часто звучат широко, светло и певуче. Для детей Эшпай особенно интересен тем, что из простой песни создавал большое симфоническое произведение.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Яковлевич Эшпай: композитор, который любил народные мелодии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«горные» относится не к настоящим горам, а к одной из групп мари и их традициям. Это помогает услышать, как по-разному может звучать один народ.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«луговые» тоже связано не с картинкой на бумаге, а с местом жизни и особенностями пения. Музыка передаёт этот мягкий, живой характер.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слышны два близких, но не одинаковых музыкальных голоса. Они будто беседуют между собой и вместе рассказывают одну общую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взялась музыка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Эшпай опирался на подлинные черты марийских мелодий: плавность, повторения, чёткий ритм и напевность.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обработка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не просто пересказал фольклор, а создал новое произведение для оркестра с яркими красками и развитием.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мелодии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песня стала звучать сильнее, богаче и торжественнее, сохранив свою народную душу.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— как певучий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и другие струнные инструменты могут звучать мягко, нежно и очень певуче. Они помогают услышать в музыке дыхание народной песни и её тёплый характер.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 ударные — как краски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 добавляют яркость, а ударные — ритм и праздничное движение. Вместе они делают звучание похожим на большую цветную картину, где каждый оттенок на своём месте.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симфонический оркестр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музыкальная мысль в произведении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народная мелодия постепенно превращается в яркую симфоническую картину.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мелодии создают ощущение простора, будто перед нами открывается дорога через луга и леса. Музыка словно идёт вперёд вместе с ветром.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музыке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эпизоды напоминают тихий вечер на природе, когда всё вокруг замирает и слушает. В них особенно слышна мягкость и доверие.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подвижные места вызывают чувство радости и движения. Кажется, что музыка улыбается и приглашает слушателя в путь.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не просто украшение, а часть самого рассказа. Она помогает понять настроение произведения и почувствовать его живое дыхание.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мари в музыкальном образе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ясно и уверенно, будто каждый звук стоит на своём месте. В ней слышны твёрдость, порядок и спокойная сила.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шаг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представить движение вперёд. Он не спешит, но идёт твёрдо и ровно, как человек, который хорошо знает свою дорогу.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традиции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музыкальный образ передаёт устойчивость народной культуры. Он звучит сдержанно, но очень выразительно, как песня с сильным характером.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услышать, как один народ может звучать по-разному: мягко, широко и очень тепло.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мари становятся в музыке двумя близкими, но разными голосами.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 теме и описание произведения А. Я. Эшпая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в оркестровом звучании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народная тема звучит почти по-домашнему — как будто её поёт один человек. Потом к ней присоединяются всё новые инструменты, и мелодия будто расправляет плечи, становясь шире и торжественнее.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мелодия становится большой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напев — много красок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Эшпай бережно сохраняет знакомую интонацию, но поручает её разным группам оркестра. Из-за этого простая песня меняет цвет, словно один и тот же рисунок внезапно засиял в рамке из блестящих оркестровых красок.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часто слышны повторяющиеся мотивы: они помогают запомнить мелодию и создают ощущение, будто музыка ведёт слушателя по знакомой тропинке.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признаки особенно заметны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Эшпай любит плавное звучание и мягкие переходы. Но рядом с ними появляются и более подвижные места, где музыка словно ускоряет шаг и оживает.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громкости и темпа делают сочинение особенно выразительным. То оно звучит спокойно и тихо, то вдруг раскрывается широко, как праздничный хор.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народной песни к симфонической картине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народный напев превращается в большое оркестровое произведение у А. Я. Эшпая.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мелодия в большом зале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песня из народной жизни может звучать как серьёзная концертная музыка. Так она становится заметной многим слушателям и не теряет своей души.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сохраняет особенности песен мари: их напевность, мягкость и характер. Благодаря этому слушатель узнаёт не только мелодию, но и часть истории народа.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для всей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помогает увидеть богатство культуры Марий Эл и всей России. Оно напоминает, что у каждого народа есть свои красивые песни, достойные большого оркестра.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важно для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лесную тропинку, широкое поле и лёгкий ветер. Музыка будто идёт рядом, то спокойно, то чуть быстрее, как весёлое прогулочное путешествие.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легко вообразить деревенский праздник, где люди поют вместе. От этого звучание кажется тёплым и светлым, словно солнце заглянуло прямо в оркестр.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можно представить во время слушания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Эшпая особенно привлекала простая и честная интонация народной песни. В ней он слышал живой голос людей, а не только красивый набор звуков.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были важны мелодии, которые легко запоминаются. Такая песня быстро остаётся в памяти и будто сама просится снова зазвучать.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ценил ритм, который чувствуется телом. Он помогает музыке идти уверенно, а иногда даже заставляет слушателя тихонько постукивать в такт.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сочинениях слышны уважение к традиции и любовь к родной культуре. Поэтому народная песня у Эшпая звучит не как редкость, а как близкий друг.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сближает Эшпая с народной музыкой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песня чаще всего имеет одну форму и быстрее заканчивается. У Эшпая музыка развивается дольше, словно рассказывает интересную историю со многими поворотами.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у него меняется: то звучит тихо, то широко, то передаётся другому инструменту. Из-за этого она не надоедает, а становится ещё интереснее.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одного голоса мы слышим целый оркестр. Он делает песню похожей на большую картину, где есть начало, середина и яркий финал.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произведение отличается от обычной песни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Постарайся заметить, какая мелодия появляется снова и снова. Повтор помогает узнать главную мысль произведения. Иногда она звучит тихо, а иногда — намного шире и смелее.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обрати внимание, какие инструменты её подхватывают. Скрипки, духовые и ударные по-разному украшают одну тему. Так музыка становится яркой, как будто меняет наряды.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мелодия возвращается снова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в сочинении звучат две родственные традиции — горная и луговая. Они вместе создают целую музыкальную картину.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марийского народа названы в заголовке произведения, и это помогает услышать два близких, но разных музыкальных образа.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произведения и название сочинения А. Я. Эшпая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выросла в оркестр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«Песни горных и луговых мари» показывают, как народный напев превращается в яркое симфоническое произведение. В нём слышны природа, праздник и живая память народа.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2026-05-24T21:12:48Z</dcterms:created>
  <dcterms:modified xsi:type="dcterms:W3CDTF">2026-05-24T21:12:48Z</dcterms:modified>
</cp:coreProperties>
</file>