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этнических процессов: ключевые темы и значение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этнических изменений помогает понять многообразие и взаимодействие народов в современном мире.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 — это группа людей с общими чертами: языком, культурой и территорией. Этнические процессы включают смену и развитие этих групп, что важно для мира с множеством народов, таких как Россия.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этнос и этнические процессы?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новые этносы: процессы и примеры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Этногенез — объединение разных племён и народов, когда они живут вместе долгое время. Например, казахи сформировались из кочевых и оседлых племён Средней Азии.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этноса через смешение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общего языка и территории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и земля создают условия для формирования единого этноса. Это объединяет людей, укрепляет связи и способствует развитию собственной культуры.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экономических связей
</a:t>
            </a:r>
            <a:endParaRPr lang="en-US" sz="1578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занятия и торговля помогают разным группам строить взаимопонимание. Это способствует слиянию в новый этнос с общей социальной и экономической основой.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Консолидация происходит при общих угрозах и экономической необходимости. Она объединяет разные группы в одну нацию вокруг общего языка и интересов.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немецкие княжества объединились в единую немецкую нацию, создав совместные традиции и символы, укрепив чувство общности и национального единства.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Консолидация: объединение этнических групп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08160"/>
            <a:ext cx="4365000" cy="23943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этнологов и социологов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типы этнических процессов с их характеристиками и примерами из разных стран.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между процессами сосуществования и конфликтами этносов.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этнических процессов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эмиграция меняет этнический состав регионов, вызывая адаптацию и новые культурные смешения.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этничности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приводит к появлению новых этнических сообществ, требующих поддержки и интеграции в общество.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Ксенофобия способствует отчуждению и росту напряжённости между разными этническими группами в разных странах.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малых народов, таких как нивхи и саамы, угрожает сохранению их языков и традиций.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миграционных потоков и рост диаспор создают новые этнические взаимодействия в мире.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международных миграционных организаций, 2024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тенденция к росту этнического разнообразия и смешению культур с 1945 года.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этнических процессов в XXI веке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этнического самосознания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является основным символом принадлежности к этносу и сохраняет культурное наследие поколениям.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праздники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 национальные праздники укрепляют чувство общности и передают ценности этноса.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кухня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 отражают историю и климат региона, объединяя людей через вкусы и обряды.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костюмы и обычаи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сохранять традиции и отличать этнос среди многообразия культур.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мобильность — переход в более престижную группу, например, якуты, переезжающие учиться в Москву.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этнической мобильности и их примеры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мобильность — смена места жительства с сохранением этнических обычаев, как у казахов в Германии.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способствует обмену культурными ценностями и расширению социальных связей разных этносов.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расселения этнических групп и диаспор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1940-50-е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чеченцев после войн 1990-х привело к формированию диаспор в России и за её пределами.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китайской диаспоры в Юго-Восточной Азии связано с экономической глобализацией и миграцией.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переселение армян из Османской империи формировало новые общины в соседних странах.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рост еврейской диаспоры в США обусловлен поиском безопасности и экономических возможностей.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государства складываются из разных этнических народов, которые объединяет общая история, политика и экономика, несмотря на различия в культуре и языке.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пример многонациональной страны с более чем 190 народностями, где переплетаются различные языки, традиции и обычаи, формируя уникальное культурное пространство.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объединяют множество иммигрантов из разных стран, создавая многообразие культур и религий при сохранении общего национального единства.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проживает множество этносов и языков, поэтому государственная политика направлена на гармонизацию отношений и поддержку культурного разнообразия для стабильности общества.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государства и этническое многообразие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примеры межэтнических конфликтов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Югославии привёл к кровопролитным войнам между этническими группами из-за территориальных и исторических разногласий, в результате чего многие люди были вынуждены покинуть свои дома.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на Балканах в 1990-х годах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Геноцид в Руанде в 1994 году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хуту и тутси перерос в массовые убийства на этнической почве, что привело к огромным человеческим потерям и международной реакции по предотвращению подобных трагедий.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играют важную роль, обучая детей уважать разные культуры и преодолевать предрассудки с раннего возраста.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толерантности в многонациональном обществе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воспитание способствует формированию уважения к традициям и обычаям других этносов через личный пример и ценности.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политика обеспечивает законодательно защиту прав меньшинств и поддерживает инициативы, направленные на гармонизацию межэтнических отношений.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 часто ведёт к утрате родного языка и культурных традиций у менее многочисленных этнических групп в пользу доминирующей культуры.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Ассимиляция: влияние на языки и традиции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финны в Карелии, чьи языковые и культурные особенности постепенно сокращаются под влиянием русского языка и культуры.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провоцирует ассимиляцию — например, татары, живущие в крупных городах, часто теряют часть своей этнической самобытности.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происходит формирование новых культурных типов, отражающих смешение традиций разных народов и адаптацию к современному обществу.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культурной уникальности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позволяет этническим группам сохранять язык, обычаи и верования, передавая их следующим поколениям без принуждения к полной ассимиляции.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общественное сосуществование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Общество, в котором этносы уважают различия и совместно участвуют в общественной жизни, развивается более стабильно и мирно, как показал пример Швейцарии.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как форма этнического взаимодействия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Обычаи, блюда и музыка часто распространяются из одной культуры в другую, создавая мосты взаимопонимания и обогащая повседневную жизнь разных народов.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японские суши стали популярны в России, а западная поп-культура оказывает заметное влияние на стиль жизни молодежи многих стран мира.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Диффузия: примеры обмена этнокультурными элементами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представлено свыше 190 этнических групп, что создаёт сложную и многогранную культурную картину, требующую бережного отношения и поддержки.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народов проживает в стране, отражая её богатое культурное многообразие и уникальную этническую мозаику.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служба государственной статистики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закладывает основы этнической идентичности через традиции, язык и рассказы о происхождении, формируя первичную принадлежность.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помогает подросткам узнать историю и культуру своего народа, укрепляя чувство гордости и связи с этносом.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и массовая культура влияют на восприятие этнической принадлежности, способствуя уважению к различиям и развитию межэтнического диалога.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этнической идентичности у молодежи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этнических процессов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нового поколения «третьей культуры»
</a:t>
            </a:r>
            <a:pPr algn="l" indent="0" marL="0">
              <a:lnSpc>
                <a:spcPct val="130039"/>
              </a:lnSpc>
              <a:buNone/>
            </a:pPr>
            <a:r>
              <a:rPr lang="en-US" sz="19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мигрантов, взрослеющие между двумя или более культурами, формируют уникальную транснациональную идентичность и мировоззрение.
</a:t>
            </a:r>
            <a:endParaRPr lang="en-US" sz="1472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межэтнического сотрудничества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и программы способствуют развитию взаимопонимания, толерантности и созданию интегрированных сообществ в разных странах.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XXI века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мировых связей и миграции приводит к смешению культур и формированию новых этнических идентичностей на основе разнообразия.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процессы: фундамент многообразия и мира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процессы отражают динамику взаимодействия народов, поддерживают культурное разнообразие и способствуют развитию толерантности, что важно для стабильности и развития современного общества.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2026-05-10T16:58:32Z</dcterms:created>
  <dcterms:modified xsi:type="dcterms:W3CDTF">2026-05-10T16:58:32Z</dcterms:modified>
</cp:coreProperties>
</file>