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Чехов: писатель, врач, новатор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врач и мастер скрытого психологизма русской прозы.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время перемен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писал в эпоху социальных сдвигов, когда литература всё внимательнее всматривалась в повседневность, внутренний мир человека и скрытую драму обычной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Чехова: главные этапы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75750"/>
            <a:ext cx="15846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 — Таганрог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родился в купеческой семье и с детства наблюдал провинциальный быт, который позже стал важным материалом для его прозы.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942941" y="1875750"/>
            <a:ext cx="15846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1879–1884 — 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 медицинском факультете сформировала у него дисциплину наблюдения и профессиональный интерес к человеческому состоянию.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615882" y="1875750"/>
            <a:ext cx="15846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— журналы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Чехов активно печатал юмористические рассказы и постепенно вырабатывал свой лаконичный, точный стиль.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88836" y="1875750"/>
            <a:ext cx="15846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 — Сахалин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Сахалин стала для него серьёзным гражданским и исследовательским опытом, расширившим представление о социальной реальности.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961809" y="1875750"/>
            <a:ext cx="15846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 — Баденвейлер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Чехова завершила короткую, но исключительно плодотворную жизнь автора, изменившего прозу и театр.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годы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жанры и масштаб чеховского письма: от повести и очерка к зрелой драме.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 нескольким датам видно движение Чехова от прозы к театру и рост психологической глубины.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А.П. Чехова; общеизвестная хронология публикаций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Таганрог и формирование личности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Таганрог дал Чехову опыт жизни в южном портовом городе, где рядом существовали купеческий быт, школьная строгость и повседневная провинциальность. Эти впечатления рано научили его внимательно смотреть на людей.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творчестве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часто ощутимы бытовая точность, речевые особенности персонажей и социальные контрасты. Память о Таганроге стала не только биографической, но и художественной основой многих наблюдений.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распределение творчества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Чехов прославился прежде всего малой прозой, но его пьесы оказали исключительное влияние на театр.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малых форм сочетается у Чехова с редкой силой драматургии: масштаб влияния не совпадает с числом текстов.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классификация жанров по корпусу произведений А.П. Чехова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82" y="2088061"/>
            <a:ext cx="669638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Чехов-врач и писатель-наблюдатель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школа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медицине приучило Чехова к точности, вниманию к симптомам и умению замечать значимые детали в поведении человека и его речи.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врача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земским врачом, он видел бедность и болезнь не отвлечённо, а как часть реальной жизни, что усилило его гуманистический взгляд.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человеком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телесное неблагополучие часто связано с усталостью, страхом, внутренним кризисом или духовной пустотой, а не только с физиологией.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сложнее диагноза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сводит героя к болезни или моральному выводу: для него важны противоречие, неопределённость и живая индивидуальность личности.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чеховский рассказ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от повседневной детали к открытому смыслу и психологическому эффекту.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чеховской прозы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особенно важна тема одиночества: герои живут рядом, но не умеют услышать друг друга. Это создаёт ощущение внутренней изоляции, даже когда внешне ничего драматического не происходит.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значима тема несбывшейся жизни: персонажи мечтают о переменах, но откладывают действие, оправдывают себя или смиряются с обстоятельствами. Так повседневность приобретает трагический оттенок.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постоянно показывает разрыв между словом и поступком. Отсюда его интерес к духовной усталости, самообману и скрытому конфликту между надеждой на лучшее и реальностью.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Чеховские типы героев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типы не исчерпывают персонажей Чехова: он часто соединяет в одном герое черты сразу нескольких социальных ролей.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набор ярлыков, а систему внутренне несвободных людей, где социальная роль усиливает психологический конфликт.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типология персонажей по произведениям А.П. Чехова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Антоша Чехонте и журнальная сцена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пути Чехов писал для юмористических журналов и быстро научился строить эффект на точной реплике, бытовой нелепости и неожиданном финале. Под псевдонимом Антоша Чехонте он наблюдал повседневность как остроумный, но внимательный сатирик.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который разоблачает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чеховский юмор не сводится к шутке ради шутки: он высмеивает чинопочитание, самодовольство, пошлость и пустословие. Комическое у Чехова часто рождается из несоответствия между тем, как герой говорит о себе, и тем, как он выглядит со стороны.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смешного к серьёзному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легкостью ранних рассказов уже заметен будущий писатель-психолог. Чехов постепенно уходит от прямого осмеяния и начинает показывать, что смешная ситуация может скрывать одиночество, страх, привычку жить без внутренней правды.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юмор раннего Чехова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«Палата №6» как социальная и философская повесть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больница показана как модель общества, где равнодушие становится нормой. Чехов показывает не только страдание больных, но и нравственную слепоту тех, кто привык не замечать чужой боли.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Палата №6 превращается в символ несвободы и замкнутого круга, из которого невозможно выйти без внутреннего усилия. Граница между разумом и безумием здесь оказывается тревожно зыбкой.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Доктор Рагин рассуждает о спокойствии и терпении, но его философия оборачивается оправданием бездействия. Чехов тонко показывает, как отвлечённые идеи могут отдалить человека от живой ответственности.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ведёт к важному выводу: равнодушие разрушает не только других, но и самого наблюдателя. Повесть заставляет задуматься, где проходит предел между созерцанием жизни и участием в ней.
</a:t>
            </a:r>
            <a:endParaRPr lang="en-US" sz="8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 драматургии: ключевые пьесы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 этих пьес развивает особый тип внутреннего конфликта и показывает, как Чехов отходит от традиционной событийности к психологической драме.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пьес демонстрирует нарастание чеховского новаторства: от драматического напряжения к предельно тонкому подтексту и открытым финалам.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П. Чехова: 1896, 1897, 1901, 1904.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215" y="1300556"/>
            <a:ext cx="292532" cy="4680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67194"/>
            <a:ext cx="462695" cy="3701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121290"/>
            <a:ext cx="462733" cy="37018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чеховской драмы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как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молчание часто говорит больше реплики: пауза подчёркивает неловкость, недосказанность и внутренний разлад между героями.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просто и буднично, но именно в этой естественности слышны усталость, самообман и скрытое напряжение отношений.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без эффектов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громких событий Чехов строит сцену на настроении и подтексте, превращая театр в пространство тонкой психологической правды.
</a:t>
            </a:r>
            <a:endParaRPr lang="en-US" sz="12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 и тема перемен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продажа сада означает не только потерю имения, но и завершение целой исторической эпохи. За комическими сценами всё отчётливее звучит мотив ухода старого мира, который герои не умеют удержать.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вишнёвого сада соединяет личную память, красоту детства и беспомощность перед временем. Чехов показывает, что трагедия перемен состоит не только в разрушении прошлого, но и в неспособности жить по-новому.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338" y="1073232"/>
            <a:ext cx="6563325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стиль Чехова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чеховской манеры и их художественный эффект.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Чехова строится на экономии выразительных средств: минимум слов создаёт максимум смысла, а внешняя простота усиливает психологическую глубину.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прозе и драматургии А. П. Чехова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 Сахалин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437124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1890: решение о поездке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отправляется на Сахалин не как турист, а как исследователь и гражданин. Его интересует реальная жизнь людей на далёкой каторжной окраине империи.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14599" y="174387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Россию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он наблюдает страну как целое: дороги, поселения, быт, социальные различия. Эти впечатления помогают ему увидеть масштаб человеческих проблем.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373099" y="23523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изучает условия жизни каторжных, переселенцев и местных жителей, собирает сведения, беседует с людьми и фиксирует многочисленные детали повседневности.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78224" y="31302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«Остров Сахалин»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книга, где документальность сочетается с состраданием и точным анализом социальной реальности. Этот опыт укрепил его гуманизм и интерес к человеческому достоинству.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и их частотность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Чехова повторяются в разных жанрах и связывают короткий рассказ, повесть и пьесу в единую художественную систему.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Чехова не событие, а внутреннее переживание: именно оно делает его тексты узнаваемыми и психологически точными.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А. П. Чехова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 мировой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Чехова читают и ставят во многих странах, потому что его герои узнаваемы вне конкретной эпохи. Он показал, как частная человеческая история может раскрывать универсальные темы.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особенно заметно в психологической прозе и современной драме, где ценятся подтекст, сдержанность и внимание к внутреннему состоянию персонажа. Чехов стал ориентиром для литературы тонкого наблюдения.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культура воспринимает Чехова как автора сложной простоты: он доказал, что небольшая сцена, разговор или пауза способны говорить о времени, обществе и человеческой судьбе больше, чем громкий сюжет.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учит видеть главное в обычном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повседневность не менее значима, чем великие события: именно в ней раскрываются характер, выбор и ответственность. Поэтому его книги остаются живыми и сегодня.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2026-05-23T22:01:00Z</dcterms:created>
  <dcterms:modified xsi:type="dcterms:W3CDTF">2026-05-23T22:01:00Z</dcterms:modified>
</cp:coreProperties>
</file>