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Паустовский «Кот Ворюга»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голодном коте, который крал еду, а в итоге стал домашним любимцем.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и рассказ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— писатель XX века, которому близки природа, животные и простые человеческие чувства. «Кот Ворюга» — короткий рассказ, где бытовая ситуация превращается в разговор о милосердии и заботе о слабых.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запоминается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знакомого школьникам: пропадает еда, и жители начинают искать виновника. Ситуация кажется простой, но сразу создаёт интригу и заставляет внимательно следить за деталями.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кот то прячется, то действует быстро, а его появление каждый раз оказывается неожиданным. Из-за этого история ощущается как маленькое приключение с движением и поворотами.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рассказе сочетается с жалостью: смешно видеть проделки, но понятно, что причина — не вредность. Финал тёплый, потому что наказание заменяется заботой и пониманием.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К. Паустовского «Кот Ворюга»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событиях и что именно каждый приносит в смысл истории — доброту вместо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меняют судьбу кота не наказанием, а добрым отношением и вниманием к причине его поступков.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события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раздражения к сочувствию — через попытку поймать кота без драки.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кота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показан не как злодей, а как очень голодное и осторожное животное. Его повадки подчёркивают внимательность: он прячется, действует быстро и старается не попадаться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смешиваются смешное и грустное. Поступки похожи на кражу, но в них слышна нужда, а не вредность. Поэтому кот вызывает жалость и сочувствие.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добра и милосердия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оказывается полезнее грубости: вместо ссоры возникает забота. Так рассказ показывает, что человечность рождается из понимания чужой беды, а не из страха.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связана с милосердием. Люди понимают, что кот ворует не из характера, а потому что ему плохо, он голоден и живёт без ласки.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важна идея: справедливость не обязательно равна наказанию. Если разобраться в причине поступка, можно выбрать решение, которое помогает и самому коту, и людям.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 этапам сюжета рассказа «Кот Ворюга» (без привязки к числовым цитатам)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переломный момент наступает, когда становится ясно, что кот ворует из нужды, а не из злости.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линии видно движение от конфликта к примирению: сочувствие меняет отношение и приводит к заботе вместо наказания.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рассказа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заметен мягкий юмор и короткие динамичные эпизоды. Сцены сменяются быстро, поэтому их легко представить, даже если вы читаете впервые.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выразительность: «вор» снаружи выглядит смешно, но внутри оказывается несчастным голодным котом. Благодаря этому читатель чувствует и смех, и жалость.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 спокойная и доброжелательная. Она не давит нравоучениями, а помогает увидеть важный смысл: в смешной истории есть серьёзная мысль о заботе.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опирается на простые, но точные детали быта: еда, двор, привычные действия людей. Эти подробности делают историю правдоподобной и близкой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497749"/>
            <a:ext cx="4339200" cy="25588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действие, результат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шаг за другим меняют поведение людей и судьбу кота: сначала подозрение, затем понимание.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важно не только «что произошло», но и «почему это случилось», ведь причина меняет решение людей.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рассказа К. Паустовского «Кот Ворюга»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деревенский быт в рассказе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околицей и у крыльца жизнь идёт на виду: кто-то несёт воду, кто-то прислушивается к утру. В рассказе важны запахи кухни и двора — по ним сразу ощущается, что пропажа еды заметна всем. Поэтому история звучит правдоподобно и близко детям.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всё пахнет по-особенному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деревенский день складывается из мелких забот: приготовление пищи, присмотр за мисками, быстрые перемещения по двору. В таких условиях коту легко найти лазейку, а людям — понять, где именно исчезает еда. Быт становится фоном для нравственного урока.
</a:t>
            </a:r>
            <a:endParaRPr lang="en-US" sz="947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вечер и кухня как «сцена» событий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языка Паустовского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показывает то, что можно «увидеть»: движения кота, перемещения по двору, реакцию людей. Благодаря этому события легко представить и не теряется нить сюжета.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через точные глаголы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живых глаголов, которые передают темп происходящего. Фразы звучат ясно, поэтому школьнику понятно, что именно делает каждый герой в каждый момент.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речь и естественные интонации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авторское повествование остаются спокойными и доброжелательными. Даже когда речь о пропаже еды, текст не превращается в грубость, а ведёт к пониманию причины поступка.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5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рассказа «Кот Ворюга» (качественная оценка эпизодов, без числовой статистики).
</a:t>
            </a:r>
            <a:endParaRPr lang="en-US" sz="75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раскрывает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кота хитрость связана не с вредностью, а с выживанием, поэтому его смекалка сочетается с осторожностью и уязвимостью.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смекалка и осторожность ведут к конфликту, но именно сочувствие и ответственность меняют развязку без наказания.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обвинения к пониманию: как меняется отношение к коту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 в сюжете по ключевым эпизодам рассказа.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смысл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из‑за пропажи 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замечают пропажи, сердятся и ищут виновника. Их действия пока похожи на обычную реакцию на беду: сначала нужно вернуть порядок.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Поимка без жестокости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кто скрывается во дворе, героям важно не мучить кота и не устраивать расправу. Они выбирают способ обнаружить его спокойно.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выясняется причина, отношение меняется: кота не наказывают и оставляют при доме. Добро помогает ему перестать воровать и стать своим.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6975"/>
            <a:ext cx="4663800" cy="2009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рассуждений по сюжету рассказа «Кот Ворюга» (без внешней статистики).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 решение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меняется ситуация, когда вместо наказания выбирают понимание и заботу.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логика проста: проблема возникает из нужды, а правильный ответ — не сила, а человечность, которая меняет поведение.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Субъективная кривая по структуре текста (оценка эмоциональных этапов без измерений).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читателя в ключевых сценах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резкий поворот происходит после понимания причины: жалость появляется не «вместо» события, а благодаря объяснению поступка кота.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конфликт держится на догадках, а тёплое завершение рождается из сочувствия и ответственности героев.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побуждает не спешить с осуждением: прежде чем обвинять, нужно понять, почему человек или животное поступает так, а не иначе. Часто причина оказывается труднее, чем кажется.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 ценность заботы и терпения. Когда слабому помогают по-человечески, меняется не только ситуация, но и отношение людей — и рядом появляется доверие.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кот начал воровать еду? Проследите, как в тексте постепенно становится ясно, что причина не в вредности, а в нужде и одиночестве.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сначала сердились, а потом изменили своё отношение? Обратите внимание на момент, когда они получают больше информации о происходящем.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 рассказе — смешной сюжет или добрый смысл? Объясните, как юмор помогает перейти к серьёзной мысли о сострадании.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поступок героев кажется самым важным и почему? Подумайте, почему финал вызывает радость и чему он учит каждого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нравственный итог «Кота Ворюги»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 Ворюга» соединяет смешной сюжет и серьёзный нравственный смысл. Паустовский показывает, что доброта, понимание и забота меняют жизнь сильнее, чем наказание, и учат замечать чужую беду.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2026-05-13T01:30:22Z</dcterms:created>
  <dcterms:modified xsi:type="dcterms:W3CDTF">2026-05-13T01:30:22Z</dcterms:modified>
</cp:coreProperties>
</file>