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объединение Италии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единой Италии занял десятилетия и изменил карту Европы.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начале XIX века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Венского конгресса Италия оставалась разделённой на несколько государств. Север контролировала Австрия, а разобщённость, разные законы и таможни тормозили торговлю, промышленность и создание общего управления по всему полуострову.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идея единства стала важной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давление извне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идея стала способом сопротивления иностранному влиянию. Для многих сторонников единства она означала не только объединение земель, но и право итальянцев самим решать свою судьбу.
</a:t>
            </a:r>
            <a:endParaRPr lang="en-US" sz="961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между землями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итальянскими государствами была ограниченной, а многие решения принимались только в интересах местных династий. Из-за этого страна не могла действовать как единое целое.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государствами полуострова существовали таможни, отдельные законы и собственные правители. Это мешало свободному движению людей и товаров, а также делало совместное развитие очень трудным.
</a:t>
            </a:r>
            <a:endParaRPr lang="en-US" sz="967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Итальянцев объединяли язык, католическая вера и память о Древнем Риме. Эти общие основы помогали воспринимать страну как единое историческое пространство, даже когда она была политически разделена.
</a:t>
            </a:r>
            <a:endParaRPr lang="en-US" sz="9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Мадзини и «Молодая Италия»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1831 году Джузеппе Мадзини основал тайное общество «Молодая Италия». Оно должно было пробудить в людях чувство национального единства и подготовить страну к объединению.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как цель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Мадзини выступал не только за единую, но и за республиканскую Италию. Он считал, что будущее страны должно опираться на свободу граждан, а не на власть монархов.
</a:t>
            </a:r>
            <a:endParaRPr lang="en-US" sz="1173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Мадзини особенно привлекали студентов, ремесленников и часть офицеров. Эти люди видели в национальном движении шанс изменить старый порядок и сделать страну сильнее.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 поражения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сторонников Мадзини в 1830–1840-х годах часто подавлялись властями. Однако даже неудачи не остановили распространение его идей среди тех, кто мечтал об объединённой Италии.
</a:t>
            </a:r>
            <a:endParaRPr lang="en-US" sz="10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как главный противник объединения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севером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 владела Ломбардией и Венецией и фактически определяла политику на значительной части севера Италии. Это делало её главным внешним препятствием для национального движения.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старого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помогала сохранять раздробленность Италии, поддерживая консервативных правителей и вмешиваясь в местные дела. Для сторонников единства это означало защиту старых порядков.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вмешательство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Австрийские войска подавляли выступления 1821 и 1848 годов. Такие действия показывали, что без ослабления Австрии объединение Италии будет почти невозможным.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борьбе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вопрос освобождения от австрийского влияния стал центральным для многих патриотов. Успех национального движения зависел от того, удастся ли изменить баланс сил в Европе.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1848–1849 годов в Италии
</a:t>
            </a:r>
            <a:endParaRPr lang="en-US" sz="30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охватили разные итальянские земли почти одновременно, что показало силу национальной идеи и слабость старого порядка.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1848 года наступило поражение, но борьба не прекратилась: движение перешло от восстаний к политическим решениям.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событиям Рисорджименто: 1848–1850-е годы.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движения за объединение
</a:t>
            </a:r>
            <a:endParaRPr lang="en-US" sz="33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 единству вели разные силы и разные методы, но цель — сильная Италия — оставалась общей.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объединения расходились в методах, но именно сочетание дипломатии, восстаний и народной поддержки приблизило успех.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об участниках Рисорджименто.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 и политика Пьемонта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 у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 возглавлял правительство Пьемонта и поддерживал реформы. Он считал, что сильное и современное государство должно опираться на промышленность, дороги и организованную армию.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Кавуре Пьемонт активно развивал железные дороги и производство. Это делало королевство более устойчивым и усиливало его роль среди итальянских земель.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понимал, что одними восстаниями объединение не добиться. Он стремился связать итальянский вопрос с интересами крупных европейских держав и использовать международную дипломатию.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в Пломбьере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1858 году Кавур договорился с Наполеоном III в Пломбьере. Это соглашение открыло Пьемонту путь к войне с Австрией и сделало итальянское объединение частью большой европейской политики.
</a:t>
            </a:r>
            <a:endParaRPr lang="en-US" sz="9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освобождению севера Италии
</a:t>
            </a:r>
            <a:endParaRPr lang="en-US" sz="253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событиям 1858–1859 годов в ходе борьбы Пьемонта против Австрии.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1859 года и изменение территории
</a:t>
            </a:r>
            <a:endParaRPr lang="en-US" sz="283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при Мадженте и Сольферино укрепили позиции Пьемонта и показали, что Австрия уже не так сильна, как прежде.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подтверждает: после войны влияние Австрии ослабло, а идея объединения получила заметно больше сторонников.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итогам войны 1859 года и присоединения Ломбардии.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146" y="884475"/>
            <a:ext cx="2215059" cy="19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на Сицилии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мае 1860 года Гарибальди высадился на Сицилии с небольшим отрядом добровольцев. Участники похода носили яркие красные рубашки, поэтому их сразу запоминали жители острова. С этого момента начался стремительный поход на юг Италии.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юг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быстро продвигались вперёд, получая поддержку местных жителей. После взятия Сицилии они пересекли пролив и вошли в Неаполь. На карте Италии это выглядело как цепочка побед, которые за короткое время изменили судьбу страны.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символ объединения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Тысячи показал, что в борьбе за единую Италию участвовали не только политики и армии, но и обычные люди. Гарибальди стал героем, чьё имя связано с храбростью, решительностью и верой в общее будущее страны.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и поход Тысячи
</a:t>
            </a:r>
            <a:endParaRPr lang="en-US" sz="35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2699" y="878675"/>
            <a:ext cx="5512799" cy="433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 Италии поддержал объединение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жизнь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многие крестьяне жили бедно, платили высокие налоги и почти не видели перемен. Для них объединение означало надежду на более справедливый порядок и облегчение повседневной жизни.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власти Бурбонов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Гарибальди власть Бурбонов быстро теряла опору. Управление становилось всё менее эффективным, а местные жители видели, что старый режим не может защитить их интересы и порядок.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надеялись, что новое государство принесёт единые законы, больше прав и меньше произвола чиновников. Поэтому многие поддержали тех, кто обещал конец старым порядкам и разделению страны.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разных сил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Гарибальди с Виктором Эммануилом II показала необычное сотрудничество революционеров и монархии. Ради объединения они временно действовали вместе, хотя в других вопросах их взгляды сильно различались.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появилось Королевство Италия
</a:t>
            </a:r>
            <a:endParaRPr lang="en-US" sz="263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событий, которые привели к созданию единого итальянского государства в 1861 году.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вне Италии после 1861 года
</a:t>
            </a:r>
            <a:endParaRPr lang="en-US" sz="332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новое королевство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Италия было провозглашено, но границы страны ещё не совпадали со всеми итальянскими землями. Объединение только начиналось и требовало новых шагов.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1866: присоединение Венеции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оставалась под властью Австрии ещё несколько лет. Лишь в 1866 году она вошла в состав Италии, и север страны стал заметно более цельным.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1870: присоединение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Папская область долго защищались французскими войсками. Только в 1870 году город был присоединён, и завершение объединения стало практически полным.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объединения Италии
</a:t>
            </a:r>
            <a:endParaRPr lang="en-US" sz="366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объединение Италии происходило поэтапно: от идей и революций к дипломатии, войне и созданию единого государства.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шли цепочкой: сначала появились идеи, затем военные и дипломатические победы, а окончательное объединение заняло ещё несколько лет.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истории объединения Италии в XIX веке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красной рубашке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Гарибальди легко узнавали по простой одежде и яркой красной рубашке. Этот образ стал символом добровольцев, которые шли за ним без страха. Для многих итальянцев он выглядел не как далёкий полководец, а как близкий и смелый народный герой.
</a:t>
            </a:r>
            <a:endParaRPr lang="en-US" sz="1091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которому доверяли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Гарибальди связана не только с победами, но и с тем, что он делил трудности с солдатами. Он жил просто, говорил понятно и умел вдохновлять людей. Поэтому его имя и сегодня напоминает о патриотизме и личной отваге.
</a:t>
            </a:r>
            <a:endParaRPr lang="en-US" sz="116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Гарибальди в памяти Италии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на пути к единству
</a:t>
            </a:r>
            <a:endParaRPr lang="en-US" sz="284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 сводились к одной причине: мешали и внешнее давление, и внутренние разногласия. Особенно трудно было действовать без общего государства.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серьёзные препятствия связаны с иностранным контролем и разделением страны. Без ослабления этих факторов объединение не могло бы быстро продвинуться.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причин, препятствовавших объединению Италии в XIX веке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объединения для страны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получила общий рынок, единые законы и централизованное управление. Это упростило связи между областями страны и помогло ей действовать как одно государство.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 —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1871 году столицей Италии стал Рим. Это имело большое символическое значение, потому что город связывали с историей Древнего Рима и общенациональным единством.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сила в 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Объединённая Италия стала заметнее в европейской политике. Она получила больше возможностей для развития, хотя оставалась страной, которой ещё предстояло укреплять свои институты.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проблемы не исчезли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севером и югом сохранились, а бедность и неравномерное развитие сразу не исчезли. Поэтому объединение стало важным шагом, но не решило все трудности.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65" y="1466300"/>
            <a:ext cx="560616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объединения Италии для Европы
</a:t>
            </a:r>
            <a:endParaRPr lang="en-US" sz="3154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национального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показала, что народы могут добиваться единства и независимости, если у них есть общая цель, поддержка общества и настойчивые лидеры.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дипломатии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стало результатом не только восстаний, но и переговоров, союзов и политических решений. Это изменило представление о том, как создаются государства.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политической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Италии в Европе стало меньше старых раздробленных земель. Усиление нового государства повлияло на баланс сил и отношения между державами.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события были частью широкого движения XIX века, когда многие народы стремились к свободе, единству и собственным государственным границам.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борьбы за объединение Италии
</a:t>
            </a:r>
            <a:endParaRPr lang="en-US" sz="3164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стало возможным благодаря усилиям Мадзини, Кавура и Гарибальди, а также поддержке многих людей. Этот долгий путь завершился созданием нового государства и изменил историю Европы.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2026-06-02T08:25:54Z</dcterms:created>
  <dcterms:modified xsi:type="dcterms:W3CDTF">2026-06-02T08:25:54Z</dcterms:modified>
</cp:coreProperties>
</file>