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Популяция: основная структурная единица вида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особей одного вида, объединённых территорией и взаимосвязями.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понятия популяции и её биологический смысл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«популяция» введён в XX веке Серебровским. Изолированность популяций важна для естественного отбора и адаптации видов к окружающей среде.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популяции в биологии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это группа особей одного вида, длительно обитающая на одной территории и способная к свободному скрещиванию, обеспечивая устойчивое воспроизводство.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Долговременное существование и генетический обмен в популяции создают базу для её устойчивости и будущей эволюции.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Внутригрупповая генетическая связь поддерживает целостность популяции и способствует её адаптивности к изменяющимся условиям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866" y="1215700"/>
            <a:ext cx="4650167" cy="270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популяции: сравнительный анализ
</a:t>
            </a:r>
            <a:endParaRPr lang="en-US" sz="2538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обзор параметров, которые отражают структуру и состояние популяции, с примерами их проявления.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характеристики влияют на адаптивность и выживаемость популяции в природе.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в популяционной экологии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Пространственное расположение популяций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распределение наблюдается, например, в сельском хозяйстве, где растения высаживают регулярно для оптимального роста и минимизации конкуренции.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Равномерное размещение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размещение характерно для колоний птиц и стад, а случайное — для растений, произрастающих в естественных условиях без организованного порядка.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Групповое и случайное размещение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численности популяции: типичные кривые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популяций всегда ограничен ресурсами и взаимодействием с окружающей средой.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нерастущие бесконечно: их численность стабилизируется под влиянием факторов среды.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 по динамике популяций леммингов и бактерий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структура и разнообразие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Генофонд каждой популяции включает все аллели, обеспечивая широту наследственных вариантов для адаптации.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генетическое разнообразие способствует устойчивости к экологическим стрессам и болезням.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Мутации, миграции и дрейф генов поддерживают динамическое изменение генетической структуры групп.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Дифференциация между популяциями возникает из-за изоляции, вызывая генетическую дивергенцию.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популяции в эволюции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в популяциях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 происходит в рамках популяции, формируя признаки, которые повышают приспособленность особей к среде. Это ключ к микроэволюции.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Пространственная изоляция и видообразование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популяций приводит к накоплению различий и формированию новых видов, как показал пример галапагосских вьюрков.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эволюционных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пределах одной популяции происходят генетические изменения и адаптации, создавая основу для дальнейшего биологического разнообразия.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7325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642325"/>
            <a:ext cx="450000" cy="36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642325"/>
            <a:ext cx="450000" cy="360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популяций с окружающей средой
</a:t>
            </a:r>
            <a:endParaRPr lang="en-US" sz="2606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адаптируются к климату и ресурсам, поддерживая баланс с экосистемой.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адаптация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конкурентов влияет на распределение и выживаемость внутри и между популяциями.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и сосуществование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хищников и добычи регулирует численность и стабильность популяций.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пищевых цепей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популяции: этапы развития
</a:t>
            </a:r>
            <a:endParaRPr lang="en-US" sz="2916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и факторы, влияющие на численность и стабильность популяции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и обмен между популяциями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обеспечивают генетический обмен и снижают риск инбридинга, способствуя поддержанию здоровья и разнообразия внутри популяций, что повышает их адаптивный потенциал.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является ежегодное перемещение лосей в поисках корма, что обеспечивает генетический контакт между разными популяциями и способствует выживанию вида.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миграции характерны для перелётных птиц, вынужденные связаны со стихийными бедствиями, а постоянные — с расселением молодых особей на новые территории.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популяций: элементарная, локальная, экологическая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Объединяет несколько элементарных популяций с ограниченным генетическим обменом, обычно географически обособленных.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Локальная популяция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Минимальная устойчивая группа особей с полноценным генетическим обменом; базовая единица структурного анализа вида.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Элементарная популяция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все локальные и элементарные популяции данного вида в рамках одной экосистемы, отражая широкий уровень взаимодействий.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популяция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452503"/>
            <a:ext cx="4791900" cy="211509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элементов структуры популяции
</a:t>
            </a:r>
            <a:endParaRPr lang="en-US" sz="2984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параметры трёх типов популяций демонстрируют разнообразие масштабов, длительности существования и степени генетического обмена между ними.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структуре популяций влияют на генетическое разнообразие и адаптационные возможности вида.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из популяционной экологии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популяционной структуры: волки в России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образуют изолированные популяции, приуроченные к лесным и тундровым зонам, где их численность определяется условиями среды и антропогенным влиянием.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Генетическую связь между популяциями поддерживает миграция отдельных особей, что способствует сохранению генетического разнообразия и адаптивного потенциала вида.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хозяйственные аспекты управления популяциями
</a:t>
            </a:r>
            <a:endParaRPr lang="en-US" sz="3044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численности диких животных предотвращает деградацию экосистем и сохраняет биологическое равновесие, например, ограничение численности оленей.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управление позволяет сбалансировать интересы природы и хозяйственной деятельности, обеспечивая устойчивое будущее экосистем.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контроля ведет к сокращению видов, что проявляется на примере зубров, чьё успешное восстановление зависит от охраны и управления.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рыбоводстве мониторинг популяций обеспечивает устойчивое использование ресурсов и предотвращает истощение рыбных запасов.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964517"/>
            <a:ext cx="4129200" cy="1842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4800" y="964517"/>
            <a:ext cx="4129200" cy="184281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антропогенных факторов на популяции
</a:t>
            </a:r>
            <a:endParaRPr lang="en-US" sz="2697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среды обитания снижает численность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приводит к уменьшению площади ареалов и разрыву популяционных связей, что ухудшает выживаемость многих видов птиц и млекопитающих.
</a:t>
            </a:r>
            <a:endParaRPr lang="en-US" sz="1500" dirty="0"/>
          </a:p>
        </p:txBody>
      </p:sp>
      <p:sp>
        <p:nvSpPr>
          <p:cNvPr id="9" name="Text 2"/>
          <p:cNvSpPr txBox="1"/>
          <p:nvPr/>
        </p:nvSpPr>
        <p:spPr>
          <a:xfrm>
            <a:off x="4654800" y="2917800"/>
            <a:ext cx="4129200" cy="165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загрязнение уменьшают городские популяции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способствует снижению численности ежей и других животных, нарушая естественные связи и ухудшая качество их жизни.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Статистика: изменения численности некоторых видов в России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Сайгак и европейская норка демонстрируют существенное сокращение численности преимущественно из-за антропогенных факторов за последние 50 лет.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природных условий и браконьерство являются основными причинами сокращения популяций в России.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природных ресурсов РФ, 2023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банки и сохранение редких популяций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Генные банки хранят материалы редких видов, обеспечивая резервную копию генетического разнообразия на случай утраты в природе.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ведущие позиции по объёмам и разнообразию коллекций биоресурсов, что способствует сохранению важнейших видов.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Национальный банк генетических ресурсов растений, поддерживающий восстановление и поддержку как диких, так и сельскохозяйственных видов.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Популяционный анализ необходим для оценки угроз и формирования эффективных программ сохранения биоразнообразия на глобальном уровне.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75%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экспертиз в охране природы основаны на методах популяционной экологии для прогнозирования и защиты видов.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союз охраны природы, 2022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ключ к эволюции и устойчивости видов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популяционной структуры и динамики обеспечивает основу для сохранения видов, их адаптации и успеха в изменяющемся мире, поддерживая природное разнообразие и экологическую стабильность.
</a:t>
            </a:r>
            <a:endParaRPr lang="en-US" sz="1484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2026-05-10T01:37:54Z</dcterms:created>
  <dcterms:modified xsi:type="dcterms:W3CDTF">2026-05-10T01:37:54Z</dcterms:modified>
</cp:coreProperties>
</file>