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в школьной геометрии: цилиндр, конус, шар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связывают чертёж и формулы: распознаём, находим площади и объёмы.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тел вращения важна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объединяют планиметрию и стереометрию: плоскую фигуру вращают вокруг оси, получая объём и поверхности. Эти формулы регулярно встречаются в задачах ЕГЭ и пригодны для инженерных расчётов, архитектуры и упаковки.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тел вращения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вращения — пространственная фигура, полученная вращением плоской фигуры вокруг прямой, называемой осью вращения. Именно ось задаёт «ось симметрии» будущего объёмного тела.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вращать прямоугольник вокруг одной из его сторон, получаем цилиндр: основания оказываются равными кругами, а боковая поверхность формирует «оболочку» тела. Это базовая модель темы.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Вращение прямоугольного треугольника вокруг катета даёт конус, а вращение полуокружности вокруг диаметра — шар. Эти примеры помогают связать чертёж с последующими формулами площади и объёма.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Схема-сопоставление по программе школьной геометрии, 11 класс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основные тела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идея: результат определяется не только формой исходной фигуры, но и выбранной осью вращения.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одна и та же логика: «исходная плоская фигура + ось вращения = конкретное тело». Это упрощает распознавание на чертежах.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цилиндра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состоит из двух равных кругов-оснований и боковой поверхности. Радиус основания обозначают r, а высоту цилиндра — h, то есть расстояние между плоскостями оснований.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цилиндра при развёртывании образует прямоугольник: одна сторона равна длине окружности основания 2πr, другая — высоте h. Такой переход объясняет происхождение формул.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цилиндра включает боковую поверхность и площади двух оснований. Поэтому в задачах на площадь отдельно учитывают «оболочку» и два круга в начале и конце.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цилиндра — прямая, проходящая через центры оснований. Если ось провести на рисунке, удобно сопоставлять размеры r и h с элементами на чертеже и в развёртке.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70956"/>
            <a:ext cx="4663800" cy="2201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школьному курсу геометрии (11 класс): формулы площадей и объёмов тел вращения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цилиндра, конуса и шара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формулы площадей и объёмов с их элементами. Здесь l — образующая конуса, а R — радиус шара.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решения нужно уметь выбрать «правильную» площадь (боковая или полная) и не перепутать элементы: для конуса принципиально различают высоту h и образующую l.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в чертеже и в реальных объектах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элементы цилиндра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цилиндр удобно узнавать по двум параллельным кругам-основаниям и оси симметрии. Радиус основания r и высота h задают масштаб фигуры и позволяют сразу перейти к формулам.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цилиндры встречаются в быту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цилиндрических объектов — банка, труба, батарейка, стакан и вал механизма. Для них цилиндрическая модель помогает считать объём жидкости и оценивать расход материала для корпуса.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цилиндр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к выбору элементов и формулы в типовых заданиях на цилиндр.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конуса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на конус важны связь элементов и выбор правильной площади: обычно используют формулы для боковой и полной поверхности, а объём выражают через радиус основания r и высоту h.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одно основание — круг — и боковую поверхность, которая сходится в вершине. Высота h — это перпендикуляр от вершины к плоскости основания, задающий «прямоту» конуса.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конуса l — это отрезок от вершины до точки окружности основания. В прямом круговом конусе ось проходит через вершину и центр основания, а образующие симметричны.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связь элементов прямого кругового конуса (школьная программа, 11 класс).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элементов конуса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показано: образующая l — гипотенуза прямоугольного треугольника с катетами r и h, поэтому l² получается как сумма r² и h².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r или h, то возрастёт l, а значит изменятся и площадь боковой поверхности, и объём конуса: л входит в формулы площади, а h — в формулу объёма.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конуса и её геометрический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развёртке конуса видны два элемента: круг основания и круговой сектор боковой поверхности. Радиус этого сектора равен образующей l, а длина его дуги соответствует длине окружности основания 2πr.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развёртки позволяет связывать материал с площадью боковой поверхности: площадь сектора даёт πrl. Поэтому в задачах о воронках, колпаках и упаковочных элементах конической формы удобно переходить от конуса к плоскости.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165928"/>
            <a:ext cx="4339200" cy="32224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на цилиндр и конус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сбои при вычислении площадей и объёмов: неверно выбирают параметр, подменяют формулу, забывают коэффициенты и не учитывают, что «полная площадь» включает основания.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 — проверять выбор формулы и состав площади/объёма: для объёма подходит V, для конуса обязателен множитель 1/3, а при полной площади нужно добавлять основания.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решению стереометрических задач (обобщение школьной практики).
</a:t>
            </a:r>
            <a:endParaRPr lang="en-US" sz="707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4206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и его основные характеристики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шара и сферы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6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это множество точек пространства на расстоянии не больше заданного радиуса от центра. Сфера — граница шара: точки, удалённые от центра ровно на радиус R, и именно она задаёт форму.
</a:t>
            </a:r>
            <a:endParaRPr lang="en-US" sz="1167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«радиусная» зависимость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тел вращения шар выделяется максимальной симметрией: любая прямая через центр воспринимается одинаково. Поэтому ключевые величины выражаются только через радиус — без высоты и образующей.
</a:t>
            </a:r>
            <a:endParaRPr lang="en-US" sz="1103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задачах со сечениями и телами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шар часто появляется через пересечения плоскостей и связи с вписанными или описанными телами. По характеру сечения можно восстановить радиус и проверить согласованность размеров на чертеже.
</a:t>
            </a:r>
            <a:endParaRPr lang="en-US" sz="110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распознаётся тело вращения по условию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геометрической модели и нужной формулы при решении задач ЕГЭ и контрольных.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тел вращения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цилиндра — прямоугольник: его стороны связаны радиусом основания и высотой. Такое сечение помогает «снимать» размеры с чертежа и переносить вычисления в плоскую задачу.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конуса — равнобедренный треугольник: его основание задаётся диаметром, а боковые стороны связаны с образующей. По треугольнику удобно восстановить недостающие величины и проверить зависимости между ними.
</a:t>
            </a:r>
            <a:endParaRPr lang="en-US" sz="1199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шара плоскостью всегда окружность, а при прохождении через центр получается наибольшая. Задачи на сечения развивают умение переходить от объёмной модели к плоскому изображению и затем обратно.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математика: V(цилиндра)=πr²h, V(конуса)=1/3·πr²h, V(шара)=4/3·πR³; при r=R=1 и h=1.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площади и объёма тел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диаграмма построена по объёму при одинаковом радиусе r и при h=r для цилиндра и конуса; формулы остаются общими и масштабируются под ваши данные.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конус при тех же r и h имеет объём в три раза меньше цилиндра, а шар (при равном радиусе) даёт другой масштаб за счёт кубической зависимости от R.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772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671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59394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тел вращения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2445325" y="1660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Цилиндры встречаются в трубах, баках, банках, свечах и батарейках. В прикладных задачах сначала находят площадь поверхности для расхода материала, а затем объём — чтобы оценить вместимость и количество содержимого.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2445325" y="2570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Конусы используют в воронках, колпаках, дорожных ограничителях и отдельных деталях машин. Обычно требуется определить, сколько материала пойдёт на оболочку, или подобрать размеры так, чтобы поток и посадка соответствовали заданным параметрам.
</a:t>
            </a:r>
            <a:endParaRPr lang="en-US" sz="1273" dirty="0"/>
          </a:p>
        </p:txBody>
      </p:sp>
      <p:sp>
        <p:nvSpPr>
          <p:cNvPr id="12" name="Text 4"/>
          <p:cNvSpPr txBox="1"/>
          <p:nvPr/>
        </p:nvSpPr>
        <p:spPr>
          <a:xfrm>
            <a:off x="2445325" y="3502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элементы применяются в подшипниках, шариках, куполах и моделях планет. Здесь геометрия помогает оценивать объём и площадь контакта, а также корректно масштабировать модели при изменении радиуса.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2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варианты задач по стереометрии (ЕГЭ/школьные задания): выбор формулы и подстановка данных.
</a:t>
            </a:r>
            <a:endParaRPr lang="en-US" sz="720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ЕГЭ и школьной контрольной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типовых формулировок показывают, как быстро распознаётся нужная формула. Почти всегда требуется либо площадь поверхности, либо объём, а исходные данные заданы через r, h, l или R.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решить большинство задач, нужно связать описание с конкретным телом вращения, затем аккуратно выбрать формулу и не перепутать, какие величины относятся к радиусу, высоте и образующей.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 геометрической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самоконтроля: от условия к модели, от модели к вычислениям и обратно — к проверке правдоподобия.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«Тела вращения»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составляют важную часть стереометрии 11 класса и связывают пространственное воображение с точными вычислениями. Цилиндр, конус и шар описываются параметрами r, h, l и R. Работа с развёртками и сечениями делает геометрию наглядной и практикоориентированной.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2026-05-14T05:12:55Z</dcterms:created>
  <dcterms:modified xsi:type="dcterms:W3CDTF">2026-05-14T05:12:55Z</dcterms:modified>
</cp:coreProperties>
</file>