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6900" y="2714050"/>
            <a:ext cx="4485000" cy="22643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3255" y="1049979"/>
            <a:ext cx="83586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вежливо вставать в разговор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5073" y="3535889"/>
            <a:ext cx="3464100" cy="6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вежливо вступать в разговор, не сбивая чужую очередь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53255" y="330995"/>
            <a:ext cx="3786000" cy="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2325" y="1888381"/>
            <a:ext cx="3277200" cy="25379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598493"/>
            <a:ext cx="75438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на практике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3219" y="2463737"/>
            <a:ext cx="3240600" cy="15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подключаться к разговору без перебивания помогает звучать уверенно и уважительно. В школе это особенно важно на уроках, в групповой работе, в переписке и при общении со взрослыми.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перебивать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3075" y="2188493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обрывается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3075" y="2489568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человека перебивают, он теряет нить мысли, а слушатели — важную часть смысла. Из-за этого ответ становится менее точным, а обсуждение быстрее уходит в напряжение.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820875" y="2188493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Портится тон общения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20875" y="2489568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Перебивание часто воспринимается как неуважение, даже если сказано без злого умысла. В ответ собеседник может закрыться, говорить резче или вообще отказаться продолжать разговор.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23075" y="3638477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ясность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3075" y="3939552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каждый ждёт своей очереди, разговор идёт спокойнее и понятнее. Вежливое ожидание помогает услышать аргументы полностью и сделать собственную реплику более точной.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820875" y="3638477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видно сразу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820875" y="3939552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это в споре, на уроке и при разговоре с учителем. Там важно не только сказать своё, но и показать, что вы умеете слушать.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5" y="691275"/>
            <a:ext cx="77106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подходящий момент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69675" y="3869475"/>
            <a:ext cx="22356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говорит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9675" y="41636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ещё не закончил мысль, лучше не вмешиваться: в этот момент фраза может потерять смысл, а собеседник — уверенность.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771700" y="3095350"/>
            <a:ext cx="22356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сигнал завершения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71700" y="33895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жесты тоже подсказывают, что можно подключаться: речь замедляется, взгляд уходит в сторону, собеседник как будто подводит итог.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1321775" y="1882875"/>
            <a:ext cx="22356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пауза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321775" y="2177025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Подходящий момент обычно появляется после короткой паузы, смены темы или вопроса к группе. Тогда ваша реплика звучит естественно, а не как вторжение.
</a:t>
            </a:r>
            <a:endParaRPr lang="en-US" sz="900" dirty="0"/>
          </a:p>
        </p:txBody>
      </p:sp>
      <p:sp>
        <p:nvSpPr>
          <p:cNvPr id="14" name="Text 8"/>
          <p:cNvSpPr txBox="1"/>
          <p:nvPr/>
        </p:nvSpPr>
        <p:spPr>
          <a:xfrm>
            <a:off x="6584825" y="2274975"/>
            <a:ext cx="22356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вступать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6584825" y="2569125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момент можно кратко обозначить своё участие — фразой, уточнением или комментарием. Главное, чтобы вход в разговор был спокойным и уместным.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4" y="1347774"/>
            <a:ext cx="8479500" cy="2293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Базовое правило очередности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53650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голос за раз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53648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тем, кто сейчас говорит, и не начинайте фразу одновременно с ним. Если смыслов два, оба теряются, а собеседникам труднее услышать друг друга.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199475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критично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199473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строго это правило работает на уроке, в споре и при обращении к учителю. Там порядок реплик помогает сохранять дисциплину, точность и взаимное уважение.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3326562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важнее спешки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326560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Ждите естественной паузы, окончания мысли или смены вопроса. Это не пассивность, а знак того, что вы уважаете ход разговора и не спешите его ломать.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425312"/>
            <a:ext cx="8239800" cy="2116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сигналы, которые работают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32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в нужный момент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32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взгляд на собеседника показывает, что вы следите за разговором и готовы подключиться. Это лучше, чем отворачиваться или начинать говорить через чужую фразу.
</a:t>
            </a:r>
            <a:endParaRPr lang="en-US" sz="696" dirty="0"/>
          </a:p>
        </p:txBody>
      </p:sp>
      <p:sp>
        <p:nvSpPr>
          <p:cNvPr id="14" name="Text 4"/>
          <p:cNvSpPr txBox="1"/>
          <p:nvPr/>
        </p:nvSpPr>
        <p:spPr>
          <a:xfrm>
            <a:off x="69095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Терпеливое ожидание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9095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лучший способ получить слово — просто дождаться паузы, не ускоряя разговор. Спокойное ожидание звучит взрослее, чем резкое вмешательство.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574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наклон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574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слегка наклониться вперёд, становится видно, что вы хотите участвовать, но не захватываете внимание силой. Невербальный сигнал остаётся мягким и понятным.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53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жест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53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поднятая ладонь или лёгкое движение рукой помогают обозначить намерение без давления. Такой сигнал особенно уместен в классе и в небольшой группе.
</a:t>
            </a:r>
            <a:endParaRPr lang="en-US" sz="7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фразы для входа в разговор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2425305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старт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267958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короткой связки вроде «Можно добавлю» или «У меня есть мысль». Такие слова не обрывают чужую реплику и дают понять, что вы входите мягко.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3896694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темой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15097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мысль связана с тем, что уже сказали, удобно использовать «К этому ещё один момент» или «К сказанному можно добавить». Так реплика звучит логично.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20875" y="2425305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тон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820875" y="267958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«Я хотел (а) уточнить» или «Можно коротко» помогают не давить на собеседника. Они задают спокойный тон и показывают, что вы уважаете очередь.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20875" y="3896694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включение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820875" y="415097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переходная фраза делает ваш вход в разговор естественным. Вы не перебиваете, а аккуратно присоединяетесь к уже идущей мысли.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попросить слово вежливо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3075" y="2188493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Смягчённая просьба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3075" y="2489568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«Извините, можно сказать?» звучат уважительно и не превращают просьбу в требование. Краткость здесь важнее длинных объяснений.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820875" y="2188493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включение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20875" y="2489568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«Простите, я быстро добавлю» показывает, что вы не собираетесь затягивать чужую паузу. Это особенно удобно в обсуждении, где важна динамика.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23075" y="3638477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без давления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3075" y="3939552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задать вопрос, лучше сказать: «Можно задать вопрос?» или «Если можно, уточню один момент». Так вы просите слово спокойно и без нажима.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820875" y="3638477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820875" y="3939552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слове должна быть короткой, спокойной и вежливой по тону. Чем меньше в ней резкости, тем легче собеседнику её принять.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уточнения и вопроса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0350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0350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«Правильно ли я понял (а), что…» помогает проверить смысл чужой мысли, прежде чем отвечать. Это снижает риск недопонимания и лишнего спора.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918978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Переформулирование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18978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«То есть речь о том, что…» позволяет пересобрать услышанное своими словами. Это помогает убедиться, что вы поняли собеседника верно.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76102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причины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76102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«Можете уточнить, почему…» вы показываете интерес к аргументу, а не к конфликту. Вопрос звучит спокойнее, чем резкое возражение.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633226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темой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633226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«А это относится к…» помогает связать вашу реплику с конкретной частью обсуждения. Так разговор не распадается на отдельные, несвязанные замечания.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говорит, остальные слушают — так легче сохранить смысл и уважение в диалоге.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200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говорит, а остальные подключаются только после естественной паузы.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речевого этикета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пауза помогает войти в разговор без перебивания и лишнего напряжения.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200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достаточно, чтобы не перебить собеседника.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правило общения в классе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2150" y="1344619"/>
            <a:ext cx="4176000" cy="23000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0325" y="1344619"/>
            <a:ext cx="4176000" cy="230006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8118000" cy="4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варианта реплики в учебной дискуссии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9975" y="3907450"/>
            <a:ext cx="3837300" cy="1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Ответ, который расширяет мысль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9975" y="4163075"/>
            <a:ext cx="37500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литературы обсуждают образ героя. Один ученик не спорит с ответом одноклассника, а спокойно добавляет пример из текста и уточняет, как он связан с темой. Реплика звучит как вклад в общую мысль, а не как нападение.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848150" y="3907450"/>
            <a:ext cx="3837300" cy="1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Фраза, которая ломает диалог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48150" y="4163075"/>
            <a:ext cx="37500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другой группе ученик начинает с резкого «Ты неправ». После этого остальные замолкают и уже хуже следят за аргументами. Смысл обсуждения теряется, потому что форма вытесняет содержание и превращает разговор в спор ради спора.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75" y="1963213"/>
            <a:ext cx="4242300" cy="28627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в группе так, чтобы вас слышали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69000" y="2125550"/>
            <a:ext cx="3423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Обозначьте участок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21000" y="2383841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обозначьте свою роль: короткая фраза помогает группе понять, за что вы отвечаете, и не дублировать чужую работу.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169000" y="4075450"/>
            <a:ext cx="3423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Закрепите договорённость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21000" y="4333741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задача распределена, лучше подтвердить договорённость. Это снимает лишние вопросы и помогает команде двигаться дальше без споров о том, кто что делает.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169000" y="3100500"/>
            <a:ext cx="3423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Предлагайте без давления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21000" y="3358791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предложить изменение, говорите спокойно и по делу. Так вы вносите вклад в проект, а не создаёте впечатление, что обесцениваете уже сделанное.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425312"/>
            <a:ext cx="8239800" cy="2116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со взрослым вежливо и уверенно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32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форма обращения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32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обращения и короткой просьбы. Такая форма показывает, что вы уважаете чужое время и не пытаетесь вклиниться слишком резко.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9095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Завершайте благодарностью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9095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поблагодарите. Даже простое «спасибо» завершает реплику вежливо и показывает, что вы умеете поддерживать уважительный тон.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574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Исправляйте мысль спокойно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574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хотите поправить себя, делайте это спокойно и без оправданий. Взрослые обычно лучше реагируют на ясное уточнение, чем на длинное объяснение.
</a:t>
            </a:r>
            <a:endParaRPr lang="en-US" sz="784" dirty="0"/>
          </a:p>
        </p:txBody>
      </p:sp>
      <p:sp>
        <p:nvSpPr>
          <p:cNvPr id="18" name="Text 8"/>
          <p:cNvSpPr txBox="1"/>
          <p:nvPr/>
        </p:nvSpPr>
        <p:spPr>
          <a:xfrm>
            <a:off x="26053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помогает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53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говорите только по существу. Чем короче реплика, тем легче взрослому быстро понять ваш вопрос и вернуть разговору рабочий темп.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4144" y="2501025"/>
            <a:ext cx="4755613" cy="195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лучше не вмешиваться сразу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53250" y="4525325"/>
            <a:ext cx="83586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этикета и речевого поведения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532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ситуациях важнее не скорость ответа, а уместность момента: преждевременное вмешательство легко воспринимается как давление или невнимание.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361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перечисленных случаях пауза помогает сохранить уважение и снизить напряжение.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4" y="1347774"/>
            <a:ext cx="8479500" cy="2293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корректно остановиться и вернуть слово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365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Остановитесь сразу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365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поняли, что начали слишком рано, сразу остановитесь и дайте собеседнику завершить мысль. Краткое извинение лучше длинных объяснений.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7530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Вернитесь в момент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7530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собеседник закончит, при необходимости продолжите уже спокойно. Так неловкость быстро исчезает, а разговор остаётся рабочим.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3475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усугубляйте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73475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пытайтесь быстро «договорить поверх». Лучше дождаться естественного окончания реплики, чем исправлять ошибку новой спешкой.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9420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Смягчите паузу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9420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Скажите нейтральную фразу без оправданий. Она возвращает слово другому человеку и показывает, что вы контролируете ситуацию.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50" y="1306376"/>
            <a:ext cx="4240200" cy="3519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5" y="691275"/>
            <a:ext cx="81264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вернуть очередь, если перебили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14221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спокойствие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16417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вас прервали, не повышайте голос и не вступайте в соревнование за внимание. Спокойная просьба договорить звучит сильнее, чем раздражённая реплика.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41033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Продолжайте по существу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3229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того как вас дослушали, продолжайте по теме и без упрёков. Это показывает уверенность и помогает не превращать эпизод в ссору.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23075" y="3209610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Верните ритм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3075" y="3429187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перебили случайно, достаточно мягко вернуть линию мысли. Чем меньше эмоционального давления, тем легче разговору вернуться в нормальный ритм.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23075" y="2315876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Обозначьте завершение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23075" y="2535454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Скажите коротко, что завершите мысль. Такая фраза не конфликтует с собеседником, но чётко обозначает вашу очередь в разговоре.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175" y="1305505"/>
            <a:ext cx="4242300" cy="352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169000" y="3254225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паузу при необходимости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21000" y="3473800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напряжение растёт, предложите паузу. Короткая отсрочка часто полезнее, чем попытка сразу «дожать» собеседника словами.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9000" y="4146900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Продолжайте спокойно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821000" y="4366475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собеседник успокоится, продолжайте уже по делу. Уверенный и ровный тон помогает сохранить контроль над ситуацией.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169000" y="2361550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Верните разговор к теме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21000" y="2581125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обозначьте намерение обсуждать тему, а не спорить из-за эмоций. Это задаёт рамку, в которой можно продолжить разговор конструктивно.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169000" y="1468875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отвечайте резкостью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21000" y="1688450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уберите резкость из ответа. Спокойная интонация помогает не подхватить чужой тон и не перевести разговор в открытый конфликт.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93875" y="691275"/>
            <a:ext cx="8126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 собеседник грубит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 4 шага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урока, группы и разговора со взрослыми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5190" y="287250"/>
            <a:ext cx="3995870" cy="4628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3250" y="558875"/>
            <a:ext cx="4129800" cy="17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говорить, не перебивая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655750" y="3222900"/>
            <a:ext cx="3702600" cy="126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о паузе, коротком сигнале и вежливой фразе, можно участвовать в разговоре активно и уверенно, не разрушая его ритм и уважительный тон.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2026-07-25T21:22:16Z</dcterms:created>
  <dcterms:modified xsi:type="dcterms:W3CDTF">2026-07-25T21:22:16Z</dcterms:modified>
</cp:coreProperties>
</file>