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насекомых: таракановые, прямокрылые, уховёртки, подёнки — основные черты и значение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четырьмя важными отрядами насекомых и их ролью в природе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в природе
</a:t>
            </a:r>
            <a:endParaRPr lang="en-US" sz="2258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большинство животных на Земле, выполняя ключевые функции: опыление, питание многих видов и участие в круговороте веществ, обеспечивая баланс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тараканов плоское и удлинённое, что помогает им прятаться в узких пространствах. Их длинные и чувствительные усики позволяют ориентироваться и находить пищу.
</a:t>
            </a:r>
            <a:endParaRPr lang="en-US" sz="118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усиков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крылья у тараканов кожистые и служат защитой для задних, которые перепончатые и складываются веером, обеспечивая быстрый полёт при необходимости.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их функции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обладают шестью мощными бегательными ногами, что делает их очень быстрыми и манёвренными насекомыми, способными легко убегать от опасности.
</a:t>
            </a:r>
            <a:endParaRPr lang="en-US" sz="117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 движение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тараканов: ключевые особенности
</a:t>
            </a:r>
            <a:endParaRPr lang="en-US" sz="2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насчитывают более 4600 видов, присутствующих на всех континентах, кроме Антарктиды, адаптируясь к разным климатическим условиям.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обитания — тёплые тропики и субтропики, где высокая влажность и изобилие пищи создают оптимальные условия для размножения.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вблизи человека — в домах, складах и подвальных помещениях, где находят укрытия и источник питания.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предпочтения тараканов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61189"/>
            <a:ext cx="4646100" cy="2548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известными видами тараканов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распространённых вида тараканов отличаются размером и жизненными особенностями.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виды легко приспосабливаются к различным условиям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Повадки и необычная выносливость тараканов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ведут преимущественно ночной образ жизни, избегая света и предпочитая скрытные места для защиты от хищников.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обходиться без воды до недели и без пищи около месяца, а также демонстрируют удивительную живучесть, оставаясь активными даже без головы несколько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тараканов в природе и для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тараканы перерабатывают органические остатки, способствуя разложению и обогащению почвы полезными веществами.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важным источником питания для птиц, рептилий и мелких млекопитающих, поддерживая пищевые цепочки.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могут выступать как вредители, становясь переносчиками бактерий и вызывая дискомфорт у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научных исследованиях благодаря высокой жизнестойкости и простоте содержания в лабораторных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Прямокрылые: строение и особенности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Прямокрылые имеют длинные задние ноги, приспособленные для прыжков, и две пары крыльев: плотные передние и прозрачные задние. Их тело обычно удлинённое и покрыто окраской от зелёного до коричневого.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окраски и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помогает маскать насекомых среди растительности, что служит защитой от хищников. Удлинённое тело и мощные ноги обеспечивают эффективное передвижение и уклонение от опасностей.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Стрекотание — основной способ звуковой коммуникации, издаваемый трением крыльев или ног, что помогает находить партнёров для размножения.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уникальные ритм и частоту звуков, благодаря чему представители разных видов различают друг друга и избегают путаницы.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могут варьироваться по громкости и продолжительности, играя роль в охране территории и отпугивании соперников.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прямокрылые общаются звуками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наблюдается в тропических и субтропических зонах, что связано с благоприятным климатом.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прямокрылых в мире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климатические условия существенно влияют на разнообразие прямокрылых во всех частях света.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энтомологический обзор, 2023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образует огромные стаи, насчитывающие миллиарды особей, которые перемещаются на большие расстояния, порой покрывая сотни километров. Во время таких миграций они способны наносить значительный урон сельскохозяйственным посевам.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саранчи приводят к массовому уничтожению растений, снижая урожайность и вызывая экономический ущерб для фермеров. Эти природные явления требуют постоянного мониторинга и мер по контролю численности.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Саранча: сезонные миграции и вредительство
</a:t>
            </a:r>
            <a:endParaRPr lang="en-US" sz="23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прямокрылых питаются растениями, предпочитая листья, траву и стебли, что делает их важными растительноядными насекомыми в экосистемах.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 прямокрылых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обладают всеядным рационом, включая грибы и мелких животных, а немногие демонстрируют хищническое поведение, разнообразя пищевые предпочтения.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прямокрылые обитают на открытых местах: полях, лугах и лесных опушках, что способствует их вопросам выживания и размножения.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хищников они активно применяют маскировку, меняя окраску и поведение, что повышает их шансы на сохранение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Уховёртки имеют вытянутое коричневое тело длиной 1–2 см. Отличительная особенность — пары щипцов на конце брюшка, которые используют для защиты и захвата пищи, что делает их легко узнаваемыми среди насекомых.
</a:t>
            </a:r>
            <a:endParaRPr lang="en-US" sz="1194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щипцы уховёрток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 уховёрток и их использование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 уховёрток присутствуют крылья, они редко летают и больше полагаются на бег и прятки. Эти крылья имеют рудиментарный характер, но позволяют осторожно перелетать на короткие дистанции при необходимости.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Уховёртки: внешний вид и отличительные черты
</a:t>
            </a:r>
            <a:endParaRPr lang="en-US" sz="18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среда обитания уховёрток
</a:t>
            </a:r>
            <a:endParaRPr lang="en-US" sz="223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Уховёртки скрываются от дневного света в укромных местах, таких как щели, под камнями и под корой деревьев, чтобы избежать хищников и высыхания.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они выходят на поиски пищи — питаются гниющими растениями, насекомыми и иногда плодами, влияя на состав экосистемы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 садах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уховёртки могут поедать молодые плоды и повреждать культуры, что иногда рассматривается как вредительство для сельхозпроизводителей.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влажных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места с повышенной влажностью, такие как огороды и участки с плодородной почвой, где создаются оптимальные условия для жизни и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и интересные факты об уховёртках
</a:t>
            </a:r>
            <a:endParaRPr lang="en-US" sz="184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миф утверждает, что уховёртки заползают в уши человека, однако медицинские случаи такого поведения не зафиксированы и считаются выдумкой.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Щипцы уховёрток — действенный инструмент для защиты от врагов и захвата пищи. Они играют важную роль в повседневной жизни насекомого, что часто недооценивается.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млн лет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линии подёнок отражает их устойчивость и приспособленность в эволюции насекомых.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Подёнки считаются одними из самых древних насекомых. Их личинки развиваются в воде, что обеспечивает уникальные экологические взаимодействия с водными организмами.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 и палеонтология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подёнки: стадии развития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яйца до взрослой особи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подёнок активно фильтруют органические частицы, очищая водные экосистемы и способствуя поддержанию качества воды в реках и озёрах.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воды личинками подёнок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Подёнки служат важным источником корма для рыб и амфибий, влияя на пищевые цепи и способствуя биологическому разнообразию водоёмов.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водных животных
</a:t>
            </a:r>
            <a:endParaRPr lang="en-US" sz="146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массовый вылет взрослых подёнок обеспечивает пищу птицам и другим наземным животным, поддерживая здоровье экосистемы и биоразнообразие.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вылет и его значение
</a:t>
            </a:r>
            <a:endParaRPr lang="en-US" sz="1311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подёнок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таракановые, прямокрылые, уховёртки, подёнки
</a:t>
            </a:r>
            <a:endParaRPr lang="en-US" sz="1781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Таракановые характеризуются высокой выносливостью и адаптацией к жизни рядом с человеком, живут часто в синантропных условиях и устойчивы к неблагоприятным факторам.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Прямокрылые выделяются развитой звуковой коммуникацией и способностью к прыжкам, что помогает им в поиске партнёров и избегании хищников.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Уховёртки имеют уникальные церки-щипцы для обороны и добычи пищи, ведут ночной образ жизни и предпочитают влажные укрытия.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Подёнки обладают водным жизненным циклом с длительным личиночным периодом, что отличает их экологическую нишу и роль в пресноводных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отрядов насекомых для понимания природы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таракановых, прямокрылых, уховёрток и подёнок раскрывает многообразие природы и взаимосвязь живых систем, формируя у школьников экологическое мышление и интерес к биологии.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2026-05-07T12:56:58Z</dcterms:created>
  <dcterms:modified xsi:type="dcterms:W3CDTF">2026-05-07T12:56:58Z</dcterms:modified>
</cp:coreProperties>
</file>