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встреча у костра превращается у Чехова в разговор о вере, памяти и смысле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П. Чехова «Студент»: как в малом эпизоде раскрывается большая история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«Студент»: рассказ о духовном поиске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Написанный в 1894 году, этот рассказ показывает, как случайный эпизод способен изменить сознание человека. Внешне простая история у Чехова раскрывает сложные вопросы веры, памяти, сострадания и ответственности перед прошлым.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 погружает героя в холод, голод, усталость и внутреннюю опустошённость. Эта атмосфера сразу задаёт тон его душевному состоянию и подчёркивает ощущение одиночества.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рассказа: путь от мрака к просветлению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костёр, разговор с Василисой и Лукой и рассказ о страданиях апостола Петра. Именно здесь возникает живой человеческий отклик, который объединяет разных людей.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переносит акцент с внешнего события на внутренний перелом: Иван уходит с чувством радости и смысла. Краткий сюжет становится историей духовного пробуждения.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 в состоянии душевной усталости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идёт домой после охоты и чувствует не только физический холод, но и внутреннюю пустоту. Его раздражение и мрачные мысли делают героя особенно уязвимым к переменам.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Великопольский: образ героя и его внутренний кризис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 сознании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разговора у костра Иван впервые ясно ощущает связь между личной жизнью и общей историей людей. Это не мгновенное чудо, а постепенное нравственное прозрение.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 по эпизодам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последовательность событий показывает, как случайный вечер становится событием мировоззренческого масштаба.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просто развивает действие, а усиливает главный смысл: духовное изменение героя рождается из встречи, слова и памяти.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рассказ «Студент» (1894)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контрасты рассказа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тексте не декоративны: они организуют переживание героя и постепенно переводят читателя от внешней суровости к внутреннему согласию.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противопоставление, тем сильнее ощущается перелом: тепло, общение и вера побеждают холод, одиночество и сомнение.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рассказ «Студент»; смысловой анализ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Евангельский сюжет о Петре как смысловой центр рассказа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Евангельское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 апостоле Петре, который трижды отрёкся от Христа и затем горько раскаялся, задаёт рассказу нравственную глубину и связывает его с темой человеческой слабости и надежды.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Пересказ Ивана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передаёт сюжет просто и убедительно, как живую драму, а не как отвлечённое богословское положение. Благодаря этому древний эпизод становится близким слушателям.
</a:t>
            </a:r>
            <a:endParaRPr lang="en-US" sz="1273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Эмоциональный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Василисы и Луки подтверждают силу слова: евангельская история вызывает сочувствие и показывает, что духовный опыт понятен людям разных сословий.
</a:t>
            </a:r>
            <a:endParaRPr lang="en-US" sz="12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и Лука: простые люди как носители памяти и сочувствия
</a:t>
            </a:r>
            <a:endParaRPr lang="en-US" sz="2386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и Лука не принадлежат к образованной среде, но именно их реакция особенно точна и искренна. Чехов показывает, что нравственное понимание может быть глубже книжной учёности.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слёзы подтверждают главную мысль рассказа: слово, затрагивающее совесть и сострадание, обращено ко всем людям. Общая духовная память не зависит от социального положения.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внутренний перелом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психологическое состояние Ивана меняется от внешнего холода к духовному просветлению.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1" y="1601732"/>
            <a:ext cx="463838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63" y="3295047"/>
            <a:ext cx="397575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символическое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костра связан с теплом, живым общением и человеческой близостью. Он собирает вокруг себя людей и становится точкой, где начинается духовное сближение героев.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передаёт не только погоду, но и состояние героя: усталость, одиночество, внутреннюю пустоту. Чехов делает природную деталь выражением душевного неблагополучия.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дорога усиливает чувство неопределённости, но одновременно обозначает путь поиска. Пространство движения помогает увидеть внутреннее изменение Ивана как нравственное путешествие.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Страстная 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соединяется с евангельским временем и напоминает, что история Христа не отделена от повседневной жизни. Вечность проступает в обычном человеческом вечере.
</a:t>
            </a:r>
            <a:endParaRPr lang="en-US" sz="12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Ивана Великопольского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 сознании героя происходит не мгновенно: его подготавливают слово, сочувствие и личное переживание чужой истории.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подъём связан с обретением смысла и ощущением духовной преемственности, а не с внешним событием.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П. Чехова «Студент», 1894.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рассказа показывает зрелую манеру Чехова, где несколько сцен раскрывают сложный внутренний кризис героя.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увидеть, как в небольшом тексте сочетаются предельная краткость формы и глубокий психологический анализ.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1894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П. Чехова «Студент»; год первой публикации — 1894.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рассказа и их значения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помогает увидеть, как бытовая сцена превращается у Чехова в размышление о памяти, вере и человеческой связи.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работают не по отдельности, а в системе: каждый усиливает тему духовного пробуждения и связи времён.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П. Чехова «Студент».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пространство как часть смысла рассказа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вечер, сырость и тёмное поле не просто описывают погоду: они передают одиночество Ивана и его внутреннюю неустойчивость, усиливая ощущение духовной опустошённости.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открытое пространство и весенняя Страстная неделя создают границу между внешним миром и личным переживанием, где природа словно готовит героя к прозрению.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рассказа «Студент»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главная смысловая нагрузка сосредоточена вокруг памяти и преемственности, а остальные мотивы поддерживают этот центр.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темы связывают личное переживание героя с исторической и нравственной перспективой, делая рассказ философским.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рассказа А. П. Чехова «Студент».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краток по форме, но требует внимательного чтения: в нём важно замечать детали, паузы, контрасты и изменения интонации героя.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школьного изучения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для обсуждения связи литературы с историей, религией и культурной памятью, что особенно важно в старших классах.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понять, как Чехов показывает внутренний мир человека без прямых авторских оценок и назидательных выводов.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рассказа развивает умение формулировать аргументы, сопоставлять образы и видеть, как из частного эпизода рождается общий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Почему Иван в начале рассказа ощущает усталость, раздражение и внутреннюю пустоту, и как эти чувства связаны с его мировосприятием?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рассказа на уроке литературы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Почему встреча у костра становится поворотным моментом сюжета, а евангельский рассказ о Петре вызывает такой сильный отклик у слушательниц?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меняется в финале: настроение героя, его взгляд на прошлое или понимание человеческой жизни, и почему Чехов связывает это с памятью и словом?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рассказа: простота, точность, выразительность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строит текст на коротких фразах, точных глаголах и значимых повторениях, поэтому каждое слово работает на создание напряжения и внутреннего движения.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холода, огня, темноты, слёз и света делает духовное прозрение героя осязаемым: простая речь усиливает правдоподобие и эмоциональную силу рассказа.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рассказ «Студент» на уроке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текста и переходов от наблюдения к выводам.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показывает: человек связан с историей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рассказа герой ощущает себя частью большой человеческой памяти: через сострадание, слово и веру прошлое продолжает жить в настоящем.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2026-05-23T11:52:20Z</dcterms:created>
  <dcterms:modified xsi:type="dcterms:W3CDTF">2026-05-23T11:52:20Z</dcterms:modified>
</cp:coreProperties>
</file>