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и люди эпохи палеолита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африканских предков до первых культурных навыков палеолита: труд, огонь, речь, искусство.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первобытных людей восстанавливается по находкам: кости и черепа, каменные и костяные орудия, стоянки, очаги, погребения, наскальные изображения и следы жилищ. Датируют их стратиграфией и естественно‑научными методами: радиоуглеродным, термолюминесцентным, а также сравнительным анализом. Африка — ключевой регион формирования ранних Homo.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древнейшую историю человечества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человеческой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примерно 4–2 млн лет назад и демонстрировали важные признаки прямохождения: устойчивость на двух ногах сочеталась с древними чертами строения, характерными для предков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появился около 2,4 млн лет назад и связывается с первыми достаточно устойчивыми каменными орудиями. Это стало шагом к активному преобразованию среды, а не только к приспособлению.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существовал примерно 1,9 млн–150 тыс. лет назад: освоил более сложные инструменты и огонь, начал активное расселение за пределы Африки. Неандертальцы жили в Европе и Западной Азии, а Homo sapiens сформировался в Африке около 300 тыс. лет назад и постепенно занял их экологические ниши.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видов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внимание: точки отражают вехи формирования и распространения, а не «мгновенное исчезновение»; периоды видов частично перекрывались.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постепенную смену форм и усиление культурных возможностей по мере распространения Homo sapiens: остальные виды сокращались, но исчезали не сразу.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палеоантропологии по датировкам находок (ориентиры из школьных курсов и научных обобщений); даты порядка значений: 4,0; 2,4; 1,9; 0,4; 0,3 млн лет назад.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 и первые каменные орудия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Олдувайские чопперы: «инструмент для разделки»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олдувайской культуре Homo habilis связывают с первыми относительно устойчивыми каменными изделиями. Чопперы, скребла и отщепы помогали разделывать добычу: резать, дробить кости и извлекать питательные части. Так природные ресурсы начинали «работать» на человека через целенаправленную обработку.
</a:t>
            </a:r>
            <a:endParaRPr lang="en-US" sz="8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Отщепы как рабочие «заготовки»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изготовлении отщепов камень превращался в серию небольших режущих и скоблящих элементов. Это было практично для множества задач: от обработки мяса до работы с растительной пищей. Именно простая, но систематическая техника отличала новый этап хозяйства от случайного использования находок.
</a:t>
            </a:r>
            <a:endParaRPr lang="en-US" sz="845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меняет форму: тепловой и мясной рацион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расширяли спектр того, что можно было получить из одного и того же охотничьего эпизода. Разделка туш позволяла эффективнее использовать доступные части, а извлечение «внутренностей» повышало пищевую ценность. В итоге люди переходили от простого присвоения к активной переработке среды.
</a:t>
            </a:r>
            <a:endParaRPr lang="en-US" sz="8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85485"/>
            <a:ext cx="4166100" cy="32409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Палеолит: основные периоды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палеолите связаны с усложнением технологий, способов добычи пищи и форм социальной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продвижением по периодам возрастает «технологическая точность»: от грубых инструментов к специализированным изделиям из камня, кости и других материалов, а также к более сложному социальному взаимодействию.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по палеоантропологии и археологии палеолита.
</a:t>
            </a:r>
            <a:endParaRPr lang="en-US" sz="13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5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526101"/>
            <a:ext cx="391500" cy="31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и его последствия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давал тепло в холодном климате и помогал переживать ночные часы. Кроме того, он снижал уязвимость перед хищниками и усиливал безопасность стоянок.
</a:t>
            </a:r>
            <a:endParaRPr lang="en-US" sz="1159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как центр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огня усиливались разговоры и передача навыков. Совместное планирование охоты становилось легче, а связи внутри группы — устойчивее благодаря регулярным встречам и обсуждениям.
</a:t>
            </a:r>
            <a:endParaRPr lang="en-US" sz="1034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на огне повышало усвояемость пищи и уменьшало риски, связанные с вредителями и микробами. Это укрепляло рацион и делало питание более предсказуемым для группы.
</a:t>
            </a:r>
            <a:endParaRPr lang="en-US" sz="101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процессами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Огнём нужно было управлять: поддерживать жар, переносить тлеющие остатки и выбирать места для разведения. Такой контроль развивал дисциплину и разделение ответственности внутри коллектива.
</a:t>
            </a:r>
            <a:endParaRPr lang="en-US" sz="1004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кооперации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огонь работал на выживание, возрастала ценность сотрудничества. Люди лучше распределяли роли, учились коллективно решать задачи и поддерживать общий «порядок» в группе.
</a:t>
            </a:r>
            <a:endParaRPr lang="en-US" sz="10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жизни палеолитических людей
</a:t>
            </a:r>
            <a:endParaRPr lang="en-US" sz="261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логическую последовательность переходов, описанную в учебных материалах: от ранних форм добычи пищи к сложной социальной культуре.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адаптация к ледниковому климату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 Европе и Западной Азии примерно 400–40 тыс. лет назад. Их отличали крепкое телосложение, массивный скелет и развитая мускулатура, что помогало справляться с холодом и тяжёлыми нагрузками.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часто находили в пещерах и под навесами скал. Находки указывают на охоту на крупных животных, уход за больными и ранние формы погребального поведения, то есть на заботу внутри группы.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жизни в палеолите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эпохи чаще приходилось «пересобирать» быт: менять маршруты, искать укрытия и сильнее опираться на совместную охоту.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принцип: усиление конкуренции за ресурсы и рост рисков в ледниковые периоды повышали значение кооперации и мобильности.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палеоклимату палеолита; числа — условная шкала, отражающая направления изменений, прямо указанные в описании (без измерений температуры в градусах).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и расширение возможностей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абстрактное мышление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 300 тыс. лет назад в Африке формируется Homo sapiens: более развитая речь и способность оперировать понятиями помогали планировать действия, передавать знания и согласовывать поведение в группе.
</a:t>
            </a:r>
            <a:endParaRPr lang="en-US" sz="127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технологии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создавал более тонкие и разнообразные орудия, активнее применял кость, рог и дерево. Это расширяло набор задач: от обработки добычи до изготовления предметов для охоты и повседневных дел.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поведения и кооперация
</a:t>
            </a:r>
            <a:pPr algn="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выражалась в умении менять стратегии в зависимости от сезона и ландшафта. Совместная работа усиливала выживаемость: группа легче осваивала новые маршруты и распределяла риски во время охоты и поиска ресурсов.
</a:t>
            </a:r>
            <a:endParaRPr lang="en-US" sz="1235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миграции и заселение континентов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быстро приспосабливаться поддерживало расселение за пределы исходного ареала. Homo sapiens заселял новые природные зоны, находя способы использовать местные ресурсы и выстраивать привычный уклад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знаки: взгляд, который фиксирует смыслы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Ласко и других палеолитических памятников зритель видит не просто животных, а «карту наблюдения». Сочетание изображений зверей, знаков и отдельных деталей создаёт ощущение организованного повествования о мире и его правилах. Это похоже на визуальный язык.
</a:t>
            </a:r>
            <a:endParaRPr lang="en-US" sz="8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Охотничьи сцены как коллективная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Альтамира поражает тем, как выразительно переданы фигуры и движения животных. Охотничьи сюжеты, пусть и не всегда прямолинейные, связывают искусство с практическими задачами группы. Возможно, рисунки помогали удерживать опыт и укрепляли общий смысл действий.
</a:t>
            </a:r>
            <a:endParaRPr lang="en-US" sz="8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Абстракции и ритуальные мотивы Каповой пещеры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Каповой пещере встречаются мотивы, выходящие за рамки простого «портрета природы». Знаки и композиции могут отражать представления, которые нельзя свести только к наблюдению животных. Такие изображения часто связывают с ритуалами, верованиями и совместным переживанием общих идей.
</a:t>
            </a:r>
            <a:endParaRPr lang="en-US" sz="8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пещерах рождались символы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36292"/>
            <a:ext cx="4392900" cy="29393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стоянки древних людей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памятников, которые помогают проследить разные этапы жизни древних людей и их материальную культуру.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стоянок показывает: материальная культура менялась по мере смены природных условий и видов человека, а искусство и технологии сохраняли значение на разных стадиях палеолита.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курсов по археологии и палеолиту (без точных дат по каждому пункту в рамках задания).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археологи восстанавливают жизнь палеолита
</a:t>
            </a:r>
            <a:endParaRPr lang="en-US" sz="263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полевых работ к реконструкции хозяйства, миграций и социальной жизни с опорой на несколько научных дисциплин.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древних людей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палеолита жили небольшими родовыми или охотничьими группами. Внутри них распределялись обязанности: добыча пищи, изготовление орудий, уход за детьми и поддержание огня.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и собирательство повышали шансы на выживание. Когда ресурсы добывались коллективно, группе было проще переживать неудачи, изменения погоды и нехватку определённых видов пищи.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указывают на взаимопомощь: следы ухода за больными, пожилыми и ранеными. Это говорит о существовании норм поведения и устойчивых социальных связей внутри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орудий труда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цифры отражают качественную «ступень» технологической проработки, а не измеренную численность или точную производительность.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смены культурных традиций усиливались специализация и точность: орудия становились более приспособленными для разделки, обработки шкур и изготовления одежды.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Культурно-типологическое сопоставление орудий (олдувай, ашель, мустье, верхний палеолит); данные учебно-обобщающего характера, 2026.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Жилища, одежда и выживание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Палеолитические люди использовали пещеры, навесы и временные стоянки, выбирая места с защитой от ветра и осадков. В поздний период возрастала роль каркасных жилищ, где использовали кости мамонта, дерево и шкуры.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шкур, сшитая костяными иглами, помогала сохранять тепло в суровом климате. Изображения зимних стоянок и деталей быта показывают, что выживание опиралось не только на охоту, но и на продуманную организацию быта.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палеолит важен для истории человечества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палеолите складывались труд и коллективная охота, а также закреплялось умение использовать огонь. Одновременно развивались речь и художественное творчество, появлялись ранние формы религиозных представлений.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человек всё сильнее выделялся из мира животных: создавая орудия, передавая опыт и меняя среду обитания. Культура становилась способом приспособления, а не только реакцией на обстоятельства.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стал основой дальнейшего развития общества: от усложнения хозяйства и социальных отношений до расширения возможностей обучения и накопления знаний. Поэтому он рассматривается как фундамент человеческой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жизнь палеолитического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объединяет факторы в общий эффект: повышение выживаемости и расширение освоенных территорий. Здесь доли условные, чтобы подчеркнуть роль каждого элемента.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технологий, совместной деятельности и символической культуры ускоряла передачу опыта. Это делало группы устойчивее и поддерживало рост сложности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 основе качественных описаний факторов палеолита (условные величины); 2026.
</a:t>
            </a:r>
            <a:endParaRPr lang="en-US" sz="11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происхождении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было длительным эволюционным процессом: менялись анатомия, поведение и способы мышления. Палеолит стал эпохой становления труда, коллективной жизни, речи и культуры, а Homo sapiens закрепил успех благодаря сочетанию биологии и культурной адаптации.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2026-05-11T13:56:27Z</dcterms:created>
  <dcterms:modified xsi:type="dcterms:W3CDTF">2026-05-11T13:56:27Z</dcterms:modified>
</cp:coreProperties>
</file>