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изменчивости организмов: ключевые понятия и значение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поддерживает разнообразие и помогает организмам адаптироваться к среде.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биологические предпосылки изучения изменчивости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Дарвин и Мендель заложили основы понимания изменчивости как движущей силы эволюции. Изменчивость важно изучать на уровнях микро- и макроэволюции для понимания приспособленности популяций.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изменчивости организмов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изменчивость: влияние на потомство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 изменениями в ДНК и хромосомах, передающимися по наследству. Такие изменения формируют новые признаки и закрепляются в популяциях.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изменчивость: реакция на условия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Проявляется изменениями внешних признаков под влиянием окружающей среды. Эти изменения не затрагивают наследственную информацию и обратимы.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видов изменчивости в биологическом 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 модификационная изменчивость обеспечивают формирование уникальных признаков, что способствует выживанию в разных экологических условиях.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генетического материала на уровне ДНК или хромосом, которые могут закрепляться и передаваться потомству.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основой для эволюционных процессов, способствуя появлению новых видов и приспособлений.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обеспечивает постоянное обновление генетического фонда популяций.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наследственная изменчивость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наследственной изменчивости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изменчивость: обмен генетической информацией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в процессе полового размножения благодаря обмену наследственным материалом между гомологичными хромосомами и случайному сочетанию гамет.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изменчивость: генетические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Вызвана внезапными изменениями структуры или числа генов и хромосом. Мутации могут оказать значительное влияние на признаки организма.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 хромосом при мейозе обеспечивает случайное распределение хромосом в гаметах.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комбинативной изменчивости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— обмен участками между гомологичными хромосомами во время мейоза создает новые варианты генов.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сочетание гамет при оплодотворении формирует уникальный генетический набор у потомков.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совокупности эти процессы увеличивают генетическое разнообразие в популяциях.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различных типов мутаций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встречаются значительно чаще, чем хромосомные и геномные, особенно у лабораторных животных.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генных мутаций обеспечивает основу для многообразия признаков, несмотря на редкость крупномасштабных изменений.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генетических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внезапные изменения в ДНК, не зависят от условий среды и возникают спонтанно.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быть полезными, вредными или нейтральными для организма, влияя на его выживание и развитие.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альбинизм у животных, изменчивость цвета глаз у людей иллюстрируют разнообразие мутационных эффектов.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мутационной изменчивости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847005"/>
            <a:ext cx="5426700" cy="20030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мутаций и их последствий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типы мутаций, их примеры и влияния на организм, подчёркивая различия в тяжести последствий.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Серьёзность влияния мутаций возрастает от генных к хромосомным и геномным, затрагивая организм по-разному.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генетике,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влияния мутаций на организм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сортов и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сыграли роль в создании карликовых пшениц и пород собак с уникальными чертами. Такие изменения используют селекционеры для улучшения видов.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приводят к заболеваниям, например, дальтонизму и гемофилии, которые передаются через поколения и влияют на здоровье.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возникает под воздействием внешних условий среды, таких как температура, свет, влажность и питание. Эти изменения проявляются во внешних характеристиках организма, не затрагивая его генетический код.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модификационного типа являются временными — при нормализации условий признаки возвращаются к исходному состоянию. Они не передаются потомкам, так как не связаны с изменениями ДНК.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позволяет организмам быстро реагировать на изменение окружающей среды, обеспечивая адаптацию без генетических изменений и обеспечивая биологическую гибкость.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модификационной изменчивости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проявления модификационной изменчивости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под разным освещением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куста одного вида томатов, выращенные в разной освещенности, демонстрируют существенную разницу в росте и листовой массе. Более яркий свет стимулирует активное развитие, тогда как в тени рост замедляется.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 животных зависит от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получающие достаточное количество пищи, достигают большей массы тела по сравнению с ограниченно питающимися особями. Это иллюстрирует прямую связь между количеством потребляемых ресурсов и физическим развитием.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шерсти у зайца-беляка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окраску шерсти в зависимости от сезона: зимой она становится белой для маскировки в снегу, летом — бурой, что помогает слиться с окружающей средой без изменения генотипа.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отличаются полной обратимостью: при возвращении условий среды к нормальным изменённые признаки исчезают, позволяя организму сохранить стабильность в долгосрочной перспективе.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модификационной изменчивости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не наследуются, поскольку не затрагивают генетический материал, и потому не передаются потомкам, ограничиваясь жизненным циклом индивидуального организма.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может служить сезонное колебание массы тела грызунов, зависящее от доступности пищи и условий окружающей среды в разное время года.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стебля растений варьируется в зависимости от состава и плодородия почвы, что демонстрирует влияние окружающей среды на внешние признаки без изменения генотипа.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возникновения модификационной изменчивости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окружающей среды на организм и обратимость изменений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нормы реакции организма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— это диапазон значений признака, в котором генотип может проявляться под влиянием различных внешних условий. Например, высота растений томата может изменяться в зависимости от количества доступной воды.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организмов ширина нормы реакции варьируется, что отражает способность адаптироваться к изменениям среды. Чем шире диапазон, тем гибче приспособление данного признака.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09356"/>
            <a:ext cx="5597100" cy="19984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форм изменчивости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между наследственной и модификационной изменчивостью по базовым характеристикам.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разграничение форм изменчивости по происхождению, наследственности и обратимости является основой понимания биологических процессов.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биологических данных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обеспечивает исходный материал для процесса естественного отбора, позволяя появляться новым адаптивным признакам, которые повышают выживаемость организмов в меняющейся среде.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рост частоты темной окраски у березовой пяденицы в загрязнённых промышленностью районах Европы, что иллюстрирует адаптацию к измененным условиям.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полиплоидных растений на островах показывает, что генетические изменения создают новые виды, способные успешно конкурировать и развиваться в уникальных условиях.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изменчивости для эволюции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наследственной изменчивости в селекции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устойчивых сортов картофеля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добились создания сортов картофеля, устойчивых к большинству заболеваний и неблагоприятным климатическим условиям. Это позволило повысить урожайность и стабильность производства продуктов питания.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пород собак с заданными качествами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наследственной изменчивости, селекционеры создают породы собак с особенностями, необходимыми для охоты, охраны или компаньонства, тщательно отбирая особей с нужными генами.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кукурузы с высокой плодоносностью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разработана кукуруза, способная давать высокие урожаи в условиях ограниченного полива, благодаря отбору генотипов с повышенной устойчивостью и адаптивностью.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форм изменчивости помогает предсказывать появление новых генетических признаков и адаптаций в популяциях, а также контролировать их развитие.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знаний о формах изменчивости в современной биологии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позволяют предотвращать наследственные болезни путём выявления и коррекции генетических дефектов на ранних стадиях.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методов генной терапии основано на глубоком понимании механизмов наследственной изменчивости, что расширяет возможности медицины.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агротехнике улучшение методов выращивания и селекции культурных растений поддерживается анализом и применением данных о модификационной и наследственной изменчивости.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наследственной и модификационной изменчивостью раскрывают механизмы биоразнообразия и эволюции, формируя базу для прогресса в медицине, сельском хозяйстве и биотехнологиях, что критично для развития общества.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форм изменчивости в науке и обществе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2026-05-08T04:53:46Z</dcterms:created>
  <dcterms:modified xsi:type="dcterms:W3CDTF">2026-05-08T04:53:46Z</dcterms:modified>
</cp:coreProperties>
</file>