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смешанных чисел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целое и дробную часть вместе, без путаницы.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знакомого — к новому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умеем считать целые числа и простые дроби. Теперь эти знания помогут работать со смешанными числами — там, где ответ состоит из целого и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смешанное число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записывает сразу две части ответа: целую и дробную. Например, 3 2/5 означает три целых и ещё две пятых от целого.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Дробная часть в таком числе всегда меньше 1. Если она становится равной 1 или больше, запись лучше изменить, чтобы она была понятной и аккуратной.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удобно читать, сравнивать и использовать в задачах. Оно помогает показать не только целые предметы, но и их части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смешанное число на рисунке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полоске удобно отмечать целые единицы и дробные части рядом. Если одна лента целая, а другая только наполовину, рисунок помогает увидеть это очень быстро. Такой способ особенно полезен в задачах про длину и отрезки.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Полоски и ленты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большой кубик делят на равные маленькие части, дробь становится наглядной. Можно показать половины, трети, четверти и другие доли. Это помогает понять, что смешанное число — не загадка, а обычное целое с добавкой.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одинаковые блоки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одинаковые круги и разделим каждый на равные части. Один круг можно закрасить целиком, а в другом показать только нужную долю. Так сразу видно, где целое, а где часть, и не нужно догадываться по записи.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поделённые на доли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складывать смешанные числа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примера: 2 1/4 + 3 2/4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одинаковыми знаменателями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складывают только числители дробной части. Знаменатель остаётся прежним, потому что размер долей не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прибавить целые части, а потом дробные. Так легче не перепутать шаги и сразу увидеть, нужно ли выделять ещё одну целую часть.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4 1/6 + 2 3/6 = 6 4/6 = 6 2/3. Здесь знаменатель не складывают, иначе ответ получится неверным.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разными знаменателями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знаменатели разные, сначала находят общий знаменатель. Без этого дроби похожи на кусочки разного размера, а сравнивать их неудобно.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1 1/2 + 2 1/3 = 1 3/6 + 2 2/6 = 3 5/6. Общий знаменатель помогает избежать ошибок и лишней путаницы.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 общему знаменателю складывают дробные части и только потом прибавляют целые. Так все части становятся одинаковыми и послушными.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дроби в сумме дают не просто часть, а ещё один полный круг, его нужно перенести в целые. Так ответ становится правильным и понятным.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смешанных чисел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часть добавляется, если дробная сумма достигает или превышает её.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дроби в сумме дают не просто часть, а ещё один полный круг, его нужно перенести в целые. Так ответ становится правильным и понятным.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смешанных чисел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сначала смотрят на дробные части. Если уменьшаемая дробь меньше, чем нужно, один целый переводят в дробную часть.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позволяет не останавливаться на сложном месте. Мы как будто меняем один большой кубик на несколько маленьких, чтобы можно было спокойно вычесть.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5 1/4 − 2 3/4 = 4 5/4 − 2 3/4 = 2 2/4 = 2 1/2. После обмена вычитание проходит без 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вычитать смешанные числа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примера с дробями и целыми частями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смешанных чисел один целый удобно «разменять» на части: тогда дробная часть становится больше и пример можно решить без ошибки.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преобразования целого числа в дробь с тем же знаменателем при вычитании смешанных чисел.
</a:t>
            </a:r>
            <a:endParaRPr lang="en-US" sz="998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целый можно заменить дробью с тем же знаменателем, когда дробной части не хватает для вычитания.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смешанных чисел один целый удобно «разменять» на части: тогда дробная часть становится больше и пример можно решить без ошибки.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4/4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вычислениях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аккуратно сложил числители, но по привычке ещё и сложил знаменатели. В ответе получилось странное число, которое сразу видно как неверное. Красный крестик рядом с такой записью помогает запомнить: знаменатель не складывают.
</a:t>
            </a:r>
            <a:endParaRPr lang="en-US" sz="115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вдруг «прибавили»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выполнены верно, но дробь в конце не сократили. В тетради такой ответ выглядит неаккуратно и может запутать. Пара картинок с ошибкой и правильным решением учит обязательно проверять последнюю запись.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 привели к красивому виду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части сложились и дали больше одного целого, но ученик оставил ответ без переноса. Из-за этого результат стал слишком маленьким. Зелёная галочка рядом с правильным примером показывает, что лишнюю целую часть нужно выделить сразу.
</a:t>
            </a:r>
            <a:endParaRPr lang="en-US" sz="1093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 целую часть забыли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удобно сделать обратное действие: от суммы вычесть одно слагаемое. Если пример решён верно, получится второе слагаемое, и ошибка сразу станет заметна.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проверка идёт наоборот: к разности прибавляют вычитаемое. Если ответ правильный, снова получится уменьшаемое, а целая и дробная части не собьются.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 только убедиться в числе, но и заметить, правильно ли записаны дроби. Это как финальный взгляд в зеркало перед выходом: всё должно быть на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числа в 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может быть нецелой: например, 2 1/2 метра ленты. Такая запись нужна, когда отрезок длиннее одного метра, но не дотягивает до следующего целого.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 и верёвки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или занятие часто длится не ровно час. Тогда удобно записать, например, 1 3/4 часа, чтобы точно показать время без слов «примерно».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прогулки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магазине встречаются 3 2/5 килограмма яблок и похожие записи. Они помогают считать точно и не перепутать часть и целое.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продуктов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неправильными дробями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можно записать одной неправильной дробью, если целую часть перевести в дробные доли с тем же знаменателем.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вид записи удобен, когда нужно складывать или вычитать большие дроби без лишних остановок и раздельных шагов.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 3/4 = 11/4: к восьми четвертям добавляются ещё три четверти, и получается одиннадцать четвертей.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часто возвращают обратно в смешанное число, чтобы его было легче читать и понимать в задаче.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приёмы устного счёта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посмотреть на дробные части отдельно. Если они складываются в целое, пример решается быстрее, а целая часть становится больше без лишних трудностей.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дроби знакомые и «дружат», устный счёт идёт легче. Это почти математическая дружба: одна дробь не мешает другой, а помогает собрать целое.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помнить пары, которые дают единицу: 1/4 и 3/4, 1/2 и 1/2, 1/3 и 2/3. Такие дроби любят помогать друг другу.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решения примеров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 — считать смешанные числа сразу: отдельно целые части, отдельно дробные. Он наглядный, поэтому его особенно удобно использовать на первых шагах обучения.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 — перевести числа в неправильные дроби и считать уже с ними. Он помогает, когда дробные части неудобно складывать или вычитать по отдельности.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ведут к одному ответу. Значит, можно выбрать тот, который кажется понятнее в конкретном примере, и не бояться ошибиться.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решения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шаг нужен сначала, а какой — потом, чтобы вычисление смешанных чисел прошло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число всегда состоит из целой и дробной части, поэтому при вычислениях важно не путать их и не складывать знаменатели по ошибке.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работают с дробями: приводят к общему знаменателю, складывают или вычитают, а потом переходят к целой части и записывают ответ аккуратно.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примера полезно проверить результат и, если можно, сократить дробь. Тогда ответ получается и правильным, и красивым, как в хорошей 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числа — это удобно и понятно!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смело складывать и вычитать смешанные числа: приводить дроби к общему знаменателю, занимать целое и проверять ответ. Математика любит аккуратность, а вы — молодцы!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2026-05-24T11:45:17Z</dcterms:created>
  <dcterms:modified xsi:type="dcterms:W3CDTF">2026-05-24T11:45:17Z</dcterms:modified>
</cp:coreProperties>
</file>