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слов категории состояния по значению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передают погоду, настроение и необходимость действия?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помогают назвать состояние среды, человека или необходимость действия. Они не изменяются и часто становятся главным словом в безличном предложении: На улице холодно. Мне грустно. Нужно выполнить задание.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группа слов в русском 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человека передают внутренние ощущения: настроение, переживание, испуг, радость или неловкость.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состояние природы, помогают описать погоду, освещённость, температуру и обстановку вокруг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необходимости выражают обязанность, запрет или разрешение: надо, нужно, можно, нельзя. Значение слова подсказывает его разряд.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 ситуации показывают, как человек оценивает дело, условие или событие: удобно, трудно, хорошо, плохо.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по 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разряды, их значения и типичные примеры.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группах решающим признаком остаётся смысл: по нему легче всего определить разряд слова.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«Разряды слов категории состояния по значению».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слов категории состояния и их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7339" y="3209921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63011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природы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разряду относятся слова, обозначающие тепло, холод и жару: холодно, жарко, морозно. Они часто встречаются в сообщениях о погоде и в описаниях времени года.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разряд часто используется в текстах о природе: осенний парк, зимний двор, дождливая улица. Слово состояния делает описание коротким и наглядным.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обстановка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Ветрено и подобные слова называют особенности ветра и воздуха. Такие примеры особенно уместны в рассказах о погоде, природе и прогулках на открытом воздухе.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описывают, какая погода на улице и сколько света вокруг: темно, светло, пасмурно, ветрено. Они помогают быстро представить картину дня или вечера.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освещённость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сыро и душно показывают, в каком состоянии находится воздух или помещение. Они помогают точнее передать ощущение от улицы, комнаты или двора.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сырость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разряда позволяют одной короткой фразой передать картину вокруг человека. Например: На улице пасмурно. В комнате душно. Утром было морозно.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используют в сообщениях о погоде и в описаниях природы. Такие слова делают текст точным и наглядным без лишних подробностей.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слова состояния природы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внутреннее чувство человека: радость, страх, грусть, неловкость, спокойствие. В таких предложениях важно не действие, а переживание и настроение.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связаны с местоимениями мне, ему, ей, нам. Именно они помогают понять, кто испытывает состояние: Мне весело. Ему страшно.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разряд особенно заметен в рассказах о событиях, впечатлениях и отношениях между людьми. Он помогает показать эмоции точно и без 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разряд показывает, как человек оценивает дело, условие или событие. Слова хорошо, плохо, удобно и трудно передают отношение к происходящему.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выразить мнение коротко и ясно. Например: Здесь удобно сидеть. На уроке было хорошо. С этим заданием трудно справиться.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звучат в повседневной речи, когда нужно быстро объяснить, нравится ли место, задание или обстоятельство.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они близки к оценке: полезно, приятно, выгодно. Однако в предложении важно смотреть, сообщает ли слово именно о ситуации.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по теме; распределение условное, для наглядности презентации.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чаще всего используются короткие и понятные слова, связанные с погодой и чувствами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разряды, которые легче всего узнать по смыслу и примерам из повседневной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встречаются чаще в учебных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выражают, что действие нужно выполнить, разрешено или запрещено. К ним относятся надо, нужно, можно, нельзя, следует, необходимо.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стоят рядом с глаголом и подсказывают, что именно должен сделать человек: Нужно выучить правило. Нельзя шуметь в классе.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разряд особенно важен в учебной и бытовой речи, потому что помогает точно формулировать совет, требование, запрет или разрешение.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необходимости и долженствования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по значению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разбор: сначала определяем, что выражает слово, затем уточняем его роль в безличном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чаще всего становятся главным членом безличного предложения и передают основное сообщение: о холоде, настроении, тишине или необходимости действия.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такие слова легко заметить: На улице холодно. Мне грустно. В классе тихо. Нужно читать внимательно.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называют предмет, не изменяются по родам, числам и падежам, но именно через них предложение сообщает, что происходит или что нужно сделать.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имеют одинаковую форму с наречиями: тихо, хорошо, плохо, ясно. Поэтому важно смотреть не только на слово, но и на то, как оно работает в предложении.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относится к действию, оно ближе к наречию: Птицы поют тихо. Если же оно сообщает о состоянии или обстановке, это слово категории состояния: В комнате тихо.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 категории состояния похожи на наречия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не изменяются: холодно, жаль, радостно. Они не называют признак предмета, а передают состояние, оценку или необходимость действия.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связаны с существительным и показывают его признак: рад, рада, рады; готов, готова, готовы. Их форма зависит от рода и числа.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предложении важно определить не только форму слова, но и его роль: связано ли оно с предметом или сообщает о состоянии в безличной конструкции.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обычно отвечает на вопрос «каков? какая? каковы?» и относится к предмету. Слово категории состояния чаще описывает ситуацию в целом или переживание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 категории состояния отличаются от кратких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«Разряды слов категории состояния по значению»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может относиться к разным частям 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помогает определить часть речи точнее, чем внешняя форма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 разных частях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презентации; дата не требуется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учебный набор примеров, сгруппированный по четырём значениям слов категории состояния.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все разряды представлены ровно, а на уроках чаще всего запоминаются примеры о природе и человеке.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по разрядам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Темно, светло, морозно, жарко, сыро — эти слова описывают погоду, освещённость и общее состояние окружающей среды вокруг человека.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Грустно, весело, страшно, обидно, радостно — такие слова передают настроение, переживание или внутреннее чувство человека в конкретной ситуации.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плохо, удобно, трудно помогают кратко оценить дело, условие или событие и показать, насколько оно подходит или затрудняет действие.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Надо, нужно, можно, нельзя выражают обязанность, разрешение или запрет; именно они чаще всего подсказывают, что действие требуется выполнить.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каждого разряда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значение помогает распознать слово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распознавания: значение слова определяется по контексту и проверяется по роли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слова категории состояния путают с наречиями и краткими прилагательными, потому что по форме они могут совпадать: тихо, хорошо, ясно, плохо.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смотреть только на окончание или внешний вид слова и не учитывать смысл предложения: именно контекст показывает, что оно обозначает.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проверить неизменяемость слова, его связь со состоянием или необходимостью и роль сказуемого в безличном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делятся по значению на четыре разряда: природа, человек, оценка ситуации и необходимость. Их верное распознавание помогает понимать текст точнее и увереннее разбирать предложения.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слов категории состояния: главное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2026-05-22T16:04:25Z</dcterms:created>
  <dcterms:modified xsi:type="dcterms:W3CDTF">2026-05-22T16:04:25Z</dcterms:modified>
</cp:coreProperties>
</file>