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Сосуществование человечества и природы: ключевые направления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Обсудим взаимодействие общества и природы, вызовы и пути их решения.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взаимодействия человека и природы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полного подчинения природным условиям первобытного человека до индустриальной трансформации биосферы — история отношений отражает смену вызовов и поиск баланса в современном мире.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взаимодействия с природой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Палеолит: собирательство и охота как образ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палеолита люди жили в гармонии с природой, добывая пищу охотой и сбором. Это фундаментальный этап зависимости от естественных ресурсов, когда человек адаптировался к окружающей среде.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Неолит: одомашнивание и начало земледелия
</a:t>
            </a:r>
            <a:pPr algn="ctr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переходе к неолиту произошло приручение растений и животных, что позволило формировать устойчивые источники продовольствия и начало первых поселений.
</a:t>
            </a:r>
            <a:endParaRPr lang="en-US" sz="964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Месопотамия: ирригация и цивилизация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ирригационных систем в Междуречье обеспечило рост городов и аграрных культур, став отправной точкой масштабного преобразования природных ландшафтов.
</a:t>
            </a:r>
            <a:endParaRPr lang="en-US" sz="9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и влияние на природу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фрагментация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сельскохозяйственных угодий приводит к разрушению естественных биогеоценозов, потере биоразнообразия и эрозии почв.
</a:t>
            </a:r>
            <a:endParaRPr lang="en-US" sz="1321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сокращение природных пространств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население городов с XIX века способствует вырубке лесов, загрязнению воздуха и изменению климата в результате промышленного роста.
</a:t>
            </a:r>
            <a:endParaRPr lang="en-US" sz="1169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домашних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изменил генофонд животных и растений, влияя на естественные экосистемы и межвидовые взаимодействия.
</a:t>
            </a:r>
            <a:endParaRPr lang="en-US" sz="13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моменты научного осмысления проблемы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1972 год — доклады Римского клуба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концепции «пределы роста», подчеркивающая ограниченность ресурсов и риски неконтролируемого роста производства.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 год — доклад Брундтланд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понятия «устойчивое развитие» как модели, объединяющей экономический рост и сохранение окружающей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 год — Конференция в Рио-де-Жанейро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признание актуальности глобальных экологических проблем и начало международного сотрудничества.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 — расширение научных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фундаментальной науки для понимания границ биосферного развития и прогнозирования глобальных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глобальные последствия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1900 года средняя температура планеты выросла на 1,2°C, что обусловлено интенсивным сжиганием ископаемого топлива и выбросами парниковых газов.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включают ускоренное таяние ледников, увеличение экстремальных погодных явлений и угрозы для прибрежных зон и сельского хозяйства.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потери лесных массивов и их влияние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Ежегодная утрата 10 миллионов гектаров леса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 фиксирует значительное сокращение лесов из-за сельского хозяйства, вырубки и пожаров, особенно в регионах Южной Америки и Юго-Восточной Азии.
</a:t>
            </a:r>
            <a:endParaRPr lang="en-US" sz="1289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исчезновения лесов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зеленых зон снижает кислородный обмен, приводит к эрозии почв и угрожает выживанию редких видов, опасно влияя на глобальную стабильность экосистем.
</a:t>
            </a:r>
            <a:endParaRPr lang="en-US" sz="12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почв: вызовы и примеры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в мировой океан попадает около 8 миллионов тонн пластика, ухудшая состояние морских экосистем и биологических ресурсов.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катастрофы, как разлив нефти в Мексиканском заливе и водный кризис в Капштате, демонстрируют опасные последствия для здоровья и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трёх компонентов устойчивого развития
</a:t>
            </a:r>
            <a:endParaRPr lang="en-US" sz="2499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экологии, экономики и общества в современной модели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экологического образования в сохранении природы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Внедрение экологических курсов в школах способствует формированию ответственности и знаний о природоохранных действиях среди учеников.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Исследования показывают, что такие программы увеличивают участие школьников в волонтерских акциях и укрепляют экологическую культуру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международные практики охраны природы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«Экология» в России: масштабные зеленые инициативы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включает массовые посадки деревьев в городах и ликвидацию несанкционированных свалок. Благодаря этим мерам значительно улучшена городская экология и укреплено участие жителей в охране окружающей среды.
</a:t>
            </a:r>
            <a:endParaRPr lang="en-US" sz="1049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«Зелёная стена» Китая — борьба с опустыниванием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масштабная программа направлена на создание лесного пояса для предотвращения распространения пустынь. Уже высажено миллионы деревьев, что сократило пылевые бури и восстановило экосистемы степей.
</a:t>
            </a:r>
            <a:endParaRPr lang="en-US" sz="1084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программа Eco-Schools: вовлечение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активизирует экологическое образование и практическую деятельность более чем в 68 странах. Школьники участвуют в проектах по сохранению природы, что формирует ответственное отношение к окружающей среде.
</a:t>
            </a:r>
            <a:endParaRPr lang="en-US" sz="9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загрязнения воздуха в крупнейших мегаполисах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уровень загрязнения PM2,5 и число дней с превышением норм для Москвы, Пекина, Лондона и Нью-Йорка за 2023 год.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 интенсивным промышленным развитием и высокой плотностью населения испытывают более серьёзные проблемы загрязнения воздуха.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мониторинга качества воздуха, 2023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аспекты взаимодействия человека и природы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промышленный рост сопровождается увеличением загрязнения воздуха и водных ресурсов, что сказывается на здоровье населения и состоянии экосистем.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потребление ресурсов и выбросы парниковых газов усиливают климатические изменения и истощают природные запасы, создавая долгосрочные риски.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способствует экономическому развитию, создавая рабочие места и стимулируя инновации в различных сферах.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международных движений в охрану природы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Greenpeace и WWF активно борются за ограничение выбросов вредных веществ, защиту редких видов и сохранение природных территорий по всему миру.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Fridays for Future объединяет миллионы молодых активистов, стимулируя глобальный диалог о климатических изменениях и формируя экологическую ответственность нового поколения.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энергия как ключ к экологическому будущему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— лидер по внедрению ВИЭ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2023 год около 47% всей электроэнергии производства страны приходится на возобновляемые источники. Это способствует существенному снижению углеродного следа и стимулирует развитие «зелёной» экономики.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Дания использует ветер и солнце как основные ресурсы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половина всей энергии в стране обеспечивается за счёт ветровых и солнечных электростанций. Такой подход снижает зависимость от ископаемого топлива и улучшает экологическую ситуацию.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ВИЭ в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расширяет потенциал гидроэнергетики и реализует проекты солнечной энергетики в регионах Крыма и Алтайского края, что открывает новые возможности для устойчивого развития.
</a:t>
            </a:r>
            <a:endParaRPr lang="en-US" sz="10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800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животных и растений исчезло с начала XX века, что серьёзно снижает устойчивость экосистем и их способность адаптироваться к изменениям.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2022
</a:t>
            </a:r>
            <a:endParaRPr lang="en-US" sz="1086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включают разрушение местообитаний, браконьерство и внедрение инвазивных видов, что ведёт к ухудшению природного баланса.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различия в потреблении ресурсов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значительные различия в использовании воды и энергии среди населения Европы, США и Индии, отражающие уровень развития и образ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потребления ресурсов создаёт экологические и социальные вызовы, требующие сбалансированных глобальных решений.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статистические отчёты стран, 2023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лесов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экопросведении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системы позволяют оперативно контролировать вырубку лесов и мониторить изменения в экосистемах, что повышает эффективность природоохранных мер.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Биоразлагаемые материалы и сенсорные сети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биоразлагаемых материалов сокращает пластиковое загрязнение, а сенсорные сети обеспечивают своевременное выявление загрязнений водоёмов, что способствует защите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молодежи в сохранении природы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Старшеклассники активно участвуют в озеленении территорий и раздельном сборе отходов, способствуя формированию экологической ответственности с раннего возраста.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64581"/>
            <a:ext cx="2507400" cy="179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Молодёжные инициативы, такие как «РазДельный Сбор» и эко-патрули, стимулируют устойчивые практики и вовлекают школьников в реальные экологические проекты.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сосуществование человека и природы
</a:t>
            </a:r>
            <a:endParaRPr lang="en-US" sz="2604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сбалансированное взаимодействие экономики, общества и экологии, подкреплённое наукой и образованием, обеспечит стабильное будущее и позволит каждому сделать вклад в сохранение планеты.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2026-05-10T07:42:56Z</dcterms:created>
  <dcterms:modified xsi:type="dcterms:W3CDTF">2026-05-10T07:42:56Z</dcterms:modified>
</cp:coreProperties>
</file>