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550" y="2201687"/>
            <a:ext cx="7721700" cy="2661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«Let’s write a fairy tale!»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Четвероклассники сочиняют свою первую сказку на английском языке.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2450" y="4775100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517" y="182500"/>
            <a:ext cx="3340167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писать сказку на английском языке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помогает учить слова и фразы легко и с интересом. Здесь пригодятся family, animals, colours и actions, а короткие модели вроде Hello, I am… или Let’s go! делают английский понятным и живым для каждого ученика.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5069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is a fairy tale?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5600" y="1304312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Вымышленная история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 — это придуманный рассказ, где герои попадают в необычные события. В ней всё может начаться обычно, а потом появляется чудо, которое меняет ход истории.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85600" y="2114497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и испытание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 сказке есть добрый герой, трудность и тот, кто помогает справиться с проблемой. Благодаря этому сюжет становится интересным, а читатель ждёт, чем всё закончится.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85600" y="2924631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Счастливый финал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сказка заканчивается хорошо: герой находит выход, получает помощь и становится счастливым. Для 4 класса подходят короткие предложения и знакомые слова, чтобы текст было легко читать.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85600" y="3729736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сказки достаточно слов a boy, a girl, a cat, a forest, a castle и a magic key. Такие слова создают понятный мир и помогают быстро придумать историю.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1413" y="938950"/>
            <a:ext cx="3401475" cy="383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40200" y="289000"/>
            <a:ext cx="59385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герой сказки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85600" y="1358917"/>
            <a:ext cx="2128148" cy="971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может быть героем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Героем может стать ребёнок, животное или сказочное существо. Главное, чтобы персонаж был понятным и вызывал интерес у читателя с первых строк.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902929" y="1358917"/>
            <a:ext cx="2128148" cy="971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Хорошие описания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английского текста удобно использовать короткие слова: kind, brave, clever, small, funny и sleepy. Они сразу помогают представить характер героя без длинных объяснений.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85600" y="2557220"/>
            <a:ext cx="2128148" cy="971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яркая деталь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 лучше запоминается, если у него есть заметная деталь: red hat, blue bag, magic shoes, golden key или star on a coat. Это делает образ живым.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2902929" y="2557220"/>
            <a:ext cx="2128148" cy="971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в движении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Хорошо, когда герой что-то делает: ищет, идёт, помогает, слушает или находит. Тогда история не стоит на месте и читается как маленькое приключение.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85600" y="3755524"/>
            <a:ext cx="2128148" cy="971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для рисунка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иллюстрации можно показать героя крупно, чтобы сразу было видно его главную особенность. Один яркий предмет рядом с персонажем делает картинку понятной и красивой.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68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действия в сказке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20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Выбрать один мир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сразу решить, где происходит история: in the forest, in a castle, by the river, in a small house или in a magic garden. Один мир делает сказку понятнее.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38805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Описать место просто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читателю было легко представить картину, используйте слова big, dark, bright, quiet, old и tiny. Они помогают быстро создать настроение без длинных описаний.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Показать расположение предметов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near, under и behind делают текст точнее. С их помощью можно легко объяснить, где находится дверь, дерево, мост или волшебный предмет в истории.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38805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Сделать место запоминающимся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место выглядит особенным, сказка сразу становится интереснее. Даже маленький дом, тихий лес или старый замок могут превратиться в настоящий мир приключений.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создаётся сказка на английском языке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ученикам 4 класса собрать короткую и понятную сказку без лишних трудностей.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289000"/>
            <a:ext cx="47676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сказки: первые английские фразы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40200" y="191470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Вступление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Сказку удобно начинать фразами Once upon a time… или One day… Они сразу создают особое настроение и помогают читателю понять, что начинается волшебная история.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119025" y="191470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и место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вступления нужно назвать героя и место действия. Подходят простые модели: There was a boy named Tom. She lived in a small house. It was a rainy morning.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365235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старт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фразы экономят время и помогают не бояться первого предложения. Если начало уже готово, дальше легче придумать события, проблему и добрый финал.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5069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Проблема, которая делает историю интересной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5600" y="1304312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ясная трудность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сказке нужна только одна главная проблема, чтобы сюжет не путался. Герой может потерять key, не найти friend или не суметь открыть дверь, и это сразу понятно.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85600" y="2114497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Ситуация, которую легко представить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4 класса лучше выбирать знакомые и наглядные события. Заблудиться in the forest, уронить ключ или ждать помощи у закрытой двери — такие истории легко вообразить.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85600" y="2924631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должна решаться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Трудность в сказке не должна быть слишком сложной. Герой справляется с ней с помощью смелости, дружбы, доброты и простых действий, а не длинных объяснений.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85600" y="3729736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 чтению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истории есть небольшое препятствие, читателю хочется узнать, как оно исчезнет. Именно поэтому проблема делает сказку живой, а не просто набором предложений.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2150" y="1066510"/>
            <a:ext cx="2797500" cy="21199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1250" y="1153560"/>
            <a:ext cx="2847000" cy="20323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975750" y="3389575"/>
            <a:ext cx="1818300" cy="11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 с подсказкой
</a:t>
            </a:r>
            <a:pPr algn="l" indent="0" marL="0">
              <a:lnSpc>
                <a:spcPct val="100000"/>
              </a:lnSpc>
              <a:buNone/>
            </a:pPr>
            <a:r>
              <a:rPr lang="en-US" sz="9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ветке сидит talking bird и тихо указывает крылом нужную дорогу. На его перьях заметны sparkles, а рядом блестит glowing key. Птица не решает всё за героя, но помогает ему сделать следующий шаг.
</a:t>
            </a:r>
            <a:endParaRPr lang="en-US" sz="971" dirty="0"/>
          </a:p>
        </p:txBody>
      </p:sp>
      <p:sp>
        <p:nvSpPr>
          <p:cNvPr id="10" name="Text 2"/>
          <p:cNvSpPr txBox="1"/>
          <p:nvPr/>
        </p:nvSpPr>
        <p:spPr>
          <a:xfrm>
            <a:off x="5349450" y="3389575"/>
            <a:ext cx="1818300" cy="11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Фея и звёздный путь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fairy летит над дорогой с ribbon в руке и оставляет за собой свет. Рядом мерцает moon, а на плечах у неё tiny backpack. Она подсказывает путь, но ждёт смелости от героя.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Волшебный помощник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257" y="1691000"/>
            <a:ext cx="238200" cy="23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3707" y="1714460"/>
            <a:ext cx="239100" cy="1912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3344" y="1691000"/>
            <a:ext cx="208425" cy="23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2757" y="1691000"/>
            <a:ext cx="238200" cy="23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319547"/>
            <a:ext cx="8457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английские слова и повторы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37575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действий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again and again, step by step и little by little помогают показать движение истории. Они делают текст ритмичным и понятным, как будто герой идёт маленькими уверенными шагами.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83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Слова-связки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and, then, after that, but и because соединяют предложения в один понятный рассказ. С ними сказка читается легко, а события не прыгают, как мячик на уроке.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861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Сказочный поворот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suddenly и at once быстро вводят неожиданное событие. Они делают историю живее и помогают читателю почувствовать, что сейчас начнётся настоящее приключение.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39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конец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at last показывает, что трудности позади, а happily ever after подходит для счастливого финала. Эти слова дарят сказке тёплое настроение и хорошее завершение.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создания сказки по шагам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Поэтапный маршрут проекта: от выбора героя до проверки готового текста.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757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сделать текст понятным для читателя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810050"/>
            <a:ext cx="2207100" cy="112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Одна главная мысль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выбирают только одну основную проблему. Тогда сказка не расползается в разные стороны и остаётся понятной даже маленькому читателю.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857950" y="1943900"/>
            <a:ext cx="22071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События по порядку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история идёт шаг за шагом: сначала, потом, затем и в конце. Такой порядок помогает не потеряться в сюжете.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599450" y="1784063"/>
            <a:ext cx="22071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Короткие предложения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текст проверяют: чем короче фразы, тем легче их читать и понимать ученикам 4 класса. Сложные слова лучше заменить знакомыми.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104100" y="3879625"/>
            <a:ext cx="22071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Понятные переходы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смотрят, ясно ли, как герой идёт из леса к мосту, потом к дому или замку. Переходы должны быть простыми и логичными.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9875" y="1851113"/>
            <a:ext cx="2842200" cy="17763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6175" y="1851113"/>
            <a:ext cx="2842200" cy="17763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1500" y="1851113"/>
            <a:ext cx="2842200" cy="177637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417275" y="4114850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идёт по яркому саду и вдруг замечает маленькую фею с крыльями и искорками. Вокруг могут быть moon, flowers, house и улыбка героя. Картинка помогает легко запомнить новые английские слова.
</a:t>
            </a:r>
            <a:endParaRPr lang="en-US" sz="703" dirty="0"/>
          </a:p>
        </p:txBody>
      </p:sp>
      <p:sp>
        <p:nvSpPr>
          <p:cNvPr id="12" name="Text 2"/>
          <p:cNvSpPr txBox="1"/>
          <p:nvPr/>
        </p:nvSpPr>
        <p:spPr>
          <a:xfrm>
            <a:off x="3417275" y="3826675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с феей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6442825" y="4121190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иллюстрации герой уже открыл тайную дверь и увидел светлую комнату. Можно добавить forest, star, friend и smile, чтобы история стала живой. Один важный момент делает весь сюжет понятнее и интереснее.
</a:t>
            </a:r>
            <a:endParaRPr lang="en-US" sz="688" dirty="0"/>
          </a:p>
        </p:txBody>
      </p:sp>
      <p:sp>
        <p:nvSpPr>
          <p:cNvPr id="14" name="Text 4"/>
          <p:cNvSpPr txBox="1"/>
          <p:nvPr/>
        </p:nvSpPr>
        <p:spPr>
          <a:xfrm>
            <a:off x="6442825" y="3826675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Открытая дверь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470800" y="4114838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мальчик стоит у старого дома и держит блестящий ключ. Рядом виден лес, а в окне светится мягкий свет. Такая сцена сразу подсказывает, что начинается маленькое волшебное приключение.
</a:t>
            </a:r>
            <a:endParaRPr lang="en-US" sz="728" dirty="0"/>
          </a:p>
        </p:txBody>
      </p:sp>
      <p:sp>
        <p:nvSpPr>
          <p:cNvPr id="16" name="Text 6"/>
          <p:cNvSpPr txBox="1"/>
          <p:nvPr/>
        </p:nvSpPr>
        <p:spPr>
          <a:xfrm>
            <a:off x="470800" y="3826662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нашёл ключ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40200" y="319550"/>
            <a:ext cx="8493000" cy="5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может быть картинка к сказке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289000"/>
            <a:ext cx="59385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работать в паре или в группе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385603" y="1358900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Разделите роли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ученик выбирает героя, другой придумывает место, третий добавляет проблему, а четвёртый проверяет слова. Так никто не скучает, а сказка собирается быстрее и аккуратнее.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902928" y="1358900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Слушайте идеи друг друга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история рождается, когда каждый предлагает свою мысль. Даже маленькая идея может стать важной деталью сюжета, если её спокойно обсудить и добавить вовремя.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85603" y="2681825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Говорите вежливо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Can I help? Good idea! Let’s do it together! помогают работать дружно. С ними даже самый сложный абзац становится чуть менее страшным и гораздо веселее.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902928" y="2681825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Соберите один сюжет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все части нужно соединить в понятную сказку. Если идеи не спорят друг с другом, текст получается простым, добрым и похожим на настоящую маленькую книгу.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и исправить сказку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черновика к аккуратному тексту перед чтением в классе.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68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английская сказка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20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Новые слова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помогает запоминать английские слова в живой истории. Когда слово встречается в нужном моменте, оно запоминается легче, чем в длинном списке.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38805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Добрые ценности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сказке часто важны friendship, kindness, honesty, courage и help. Ребёнок видит, как хорошие поступки меняют ситуацию и помогают герою двигаться к успеху.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Учимся на ошибке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может ошибиться, испугаться или выбрать не тот путь. Но потом он исправляется, делает вывод и становится смелее, умнее и добрее.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38805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Понятная история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сюжет легко понять детям 8–10 лет. Короткие фразы, знакомые слова и ясный финал делают чтение спокойным, интересным и совсем не утомительным.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2150" y="1066510"/>
            <a:ext cx="2797500" cy="21199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1250" y="1153560"/>
            <a:ext cx="2847000" cy="20323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975750" y="3389575"/>
            <a:ext cx="1818300" cy="11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и улыбки
</a:t>
            </a:r>
            <a:pPr algn="l" indent="0" marL="0">
              <a:lnSpc>
                <a:spcPct val="100000"/>
              </a:lnSpc>
              <a:buNone/>
            </a:pPr>
            <a:r>
              <a:rPr lang="en-US" sz="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истории герой наконец находит своего друга и вместе с ним выходит к светлому дому. Солнце светит ярко, а вокруг всё кажется warm, safe и bright. Такой финал оставляет после чтения приятное чувство.
</a:t>
            </a:r>
            <a:endParaRPr lang="en-US" sz="963" dirty="0"/>
          </a:p>
        </p:txBody>
      </p:sp>
      <p:sp>
        <p:nvSpPr>
          <p:cNvPr id="10" name="Text 2"/>
          <p:cNvSpPr txBox="1"/>
          <p:nvPr/>
        </p:nvSpPr>
        <p:spPr>
          <a:xfrm>
            <a:off x="5349450" y="3389575"/>
            <a:ext cx="1818300" cy="11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в саду
</a:t>
            </a:r>
            <a:pPr algn="l" indent="0" marL="0">
              <a:lnSpc>
                <a:spcPct val="100000"/>
              </a:lnSpc>
              <a:buNone/>
            </a:pPr>
            <a:r>
              <a:rPr lang="en-US" sz="9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всех испытаний герой возвращает key, открывает door и спасает lost kitten. Все радуются, обнимаются и говорят: together! В саду звучит весёлый смех, и сказка заканчивается happy, как и положено доброй истории.
</a:t>
            </a:r>
            <a:endParaRPr lang="en-US" sz="918" dirty="0"/>
          </a:p>
        </p:txBody>
      </p:sp>
      <p:sp>
        <p:nvSpPr>
          <p:cNvPr id="11" name="Text 3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финал сказки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289000"/>
            <a:ext cx="5069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названий сказок на английском языке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85600" y="1304307"/>
            <a:ext cx="3956400" cy="581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в названии
</a:t>
            </a:r>
            <a:pPr algn="l" indent="0" marL="0">
              <a:lnSpc>
                <a:spcPct val="80000"/>
              </a:lnSpc>
              <a:buNone/>
            </a:pPr>
            <a:r>
              <a:rPr lang="en-US" sz="9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Tom and the Little Star сразу показывает, кто будет главным героем. Такое название помогает читателю быстро представить персонажа и почувствовать, что его ждёт маленькое чудо.
</a:t>
            </a:r>
            <a:endParaRPr lang="en-US" sz="966" dirty="0"/>
          </a:p>
        </p:txBody>
      </p:sp>
      <p:sp>
        <p:nvSpPr>
          <p:cNvPr id="11" name="Text 3"/>
          <p:cNvSpPr txBox="1"/>
          <p:nvPr/>
        </p:nvSpPr>
        <p:spPr>
          <a:xfrm>
            <a:off x="385600" y="2022495"/>
            <a:ext cx="3956400" cy="581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 как подсказка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Blue Key звучит коротко и ясно. Уже по названию понятно, что в истории есть важный предмет, вокруг которого и начнётся приключение.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85600" y="2740633"/>
            <a:ext cx="3956400" cy="581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Волшебный образ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Magic Hat подходит для сказки с неожиданными событиями. Одно слово magic сразу добавляет в сюжет тайну, фантазию и немного весёлого волшебства.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85600" y="3454312"/>
            <a:ext cx="3956400" cy="581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действия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Lily in the Forest помогает сразу увидеть лес, тропинку и героиню. Такое название удобно, когда место играет большую роль и задаёт настроение всей истории.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385600" y="4167981"/>
            <a:ext cx="3956400" cy="581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Тайная дверь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Bird and a Secret Door обещает загадку и помощника. Название короткое, запоминающееся и сразу подсказывает, что в сказке будет секрет и открытие.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идеи до маленькой книги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превращения замысла в готовую сказку для чтения в классе.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7700" y="1034125"/>
            <a:ext cx="39486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Проект, который превращает слова в сказку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151487" y="2296925"/>
            <a:ext cx="28410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помогает соединить английский язык, чтение, письмо и фантазию. Из простых слов, рисунка и доброго финала рождается маленькая книга, которой хочется гордиться.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2026-05-30T09:15:52Z</dcterms:created>
  <dcterms:modified xsi:type="dcterms:W3CDTF">2026-05-30T09:15:52Z</dcterms:modified>
</cp:coreProperties>
</file>