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«Его послал бог Гнева и Печали…»: М. Ю. Лермонтов и его поэтический мир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внутреннего разлада, свободы и трагической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эпоха 1830-х годов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вошёл в литературу в эпоху цензуры, общественного разочарования и романтического поиска сильной личности. Его голос звучит особенно остро на фоне исторического застоя и кризиса идеалов.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Лермонтова и его отражение в творчестве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родился в Москве и рано оказался в атмосфере семейной драмы, которая обострила его чувство одиночества и внутренней неустроенности.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 — учёба и первые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благородном пансионе и Московском университете, а затем ранние литературные опыты сформировали его как поэта с сильным самосознанием и напряжённым взглядом на мир.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«Смерть поэта» и ссылка на 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о гибели Пушкина Лермонтов был отправлен на Кавказ; этот опыт усилил в его произведениях мотивы опасности, свободы и трагического предчувствия.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— 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погиб на дуэли в возрасте 26 лет, и ощущение оборванной судьбы стало частью восприятия его творчества и личности.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поэзии Лермонтова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Кавказ связан с величием природы, мощью гор и ощущением вольной жизни. Здесь особенно ярко проступает мечта о внутренней свободе и независимости.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Кавказ у него — это риск, разлука и проверка характера. В поэмах и лирике природа становится зеркалом человеческой души и её скрытых конфликтов.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чувствует себя чужим среди людей и не находит в обществе духовной опоры. Отсюда — мотивы одиночества, внутренней тревоги и усталости от света.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гордость, независимость и высокая требовательность к себе. Герой не примиряется с поверхностной жизнью и постоянно сопоставляет идеал с реальностью.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соединяются сила и уязвимость, самоанализ и жажда истины. Поэтому лермонтовский герой воспринимается как один из самых сложных в русской лирике.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Лермонтова личное чувство превращается в размышление о человеке и времени.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отчуждения и несвободы; остальные темы раскрываются через драматический конфликт личности и мира.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М. Ю. Лермонтова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4950" y="3120774"/>
            <a:ext cx="25290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Лермонтов показывает поэта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Лермонтова должен говорить правду, даже когда она неприятна обществу. Его слово измеряется не успехом, а честностью и внутренней ответственностью.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толпе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часто не понимают или отвергают творческую личность. Поэтому поэт оказывается в положении человека, который слышит больше других, но остаётся один.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«Поэт», «Пророк» и «Журналист, читатель и писатель» искусство показано как трудный, смелый выбор, а не как способ добиться признания.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стихотворения «Смерть поэта»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гибель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Пушкина стала для Лермонтова личной и общественной трагедией, на которую он ответил стихотворением о нравственной ответственности света.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создание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не только скорбь, но и гнев. Лермонтов превращает частную утрату в обвинение общества, допустившего гибель поэта.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распространение в списках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быстро разошёлся в рукописных копиях и вызвал сильный отклик, потому что говорил языком прямого гражданского протеста.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ссылка на 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 вокруг стихотворения привёл к первой ссылке Лермонтова на Кавказ и закрепил его репутацию смелого поэта своего времени.
</a:t>
            </a:r>
            <a:endParaRPr lang="en-US" sz="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113" y="1816150"/>
            <a:ext cx="3848124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меняются мотивы от романтического поиска к психологической и гражданской глубине.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Лермонтова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Лермонтова объединяет романтизм, психологический анализ и гражданскую позицию.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парус в тумане сразу создаёт ощущение одиночества и движения. Он не стоит на месте, но и не знает, к какому берегу стремится.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 буря в стихотворении одинаково не дают герою удовлетворения. Внешняя картина природы лишь подчёркивает его внутренний разлад и неясность цели.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о буре выражает не любовь к опасности, а тоску по наполненной жизни. Герою нужно испытание, которое придаст существованию смысл.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стихотворения усиливает его выразительность. Несколько строк превращают парус в символ человеческой души, ищущей своё место в мире.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«Парус»: образ внутреннего поиска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«Мцыри»: свобода как главная ценность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бежит из монастыря не ради приключения, а ради права прожить свою судьбу самостоятельно. Даже краткий миг свободы для него важнее долгого существования без выбора и родины.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природой обостряет его внутреннюю силу и одновременно показывает трагическую цену несвободы. Поэма утверждает: человеческое достоинство невозможно без цели, памяти и собственного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романе «Герой нашего времени»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меняется Печорин: от наблюдателя к человеку, который разрушает связи и приходит к внутренней опустошённости.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тип «лишнего человека»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отстраняется от людей, а испытывает их и нередко разрушает отношения, потому что не верит в прочную цель и устойчивый смысл собственного существования.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образован и наблюдателен, но его способности не находят достойного применения в обществе. Отсюда возникает чувство внутренней ненужности и постоянной скуки.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Печорине Лермонтов соединил психологическую глубину и социальную бесперспективность. Поэтому образ героя стал ключевым для всей последующей традиции «лишнего человека».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сильные стороны героя, но и источник его внутреннего разлада: ум и энергия не превращаются у него в созидательное действие.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качества Печорина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силён как личность, но психологически не цельный; именно это делает его одновременно привлекательным и трагически неустроенным.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Печорина по роману М. Ю. Лермонтова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в лирике Лермонтова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Лермонтова часто связано с расстоянием, поздним пониманием ценности близости и невозможностью удержать любимого человека рядом.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воспоминание о любви у него почти всегда окрашено сожалением. Прошлое сохраняет тепло, но одновременно напоминает о невосполнимой утрате.
</a:t>
            </a:r>
            <a:endParaRPr lang="en-US" sz="86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Несбывшееся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любовь как испытание, в котором мечта сталкивается с реальностью. Гармония кажется возможной, но почти никогда не осуществляется.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Обречённость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Лермонтова чувство нередко воспринимается как рок, которому человек не в силах противостоять. Поэтому любовь становится частью трагического мироощущения.
</a:t>
            </a:r>
            <a:endParaRPr lang="en-US" sz="8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стихотворении «Родина»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Неофициальный патриотизм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сознательно отказывается от громких деклараций и торжественного тона. Его чувство к стране не связано с парадной славой и государственным величием.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ближе дороги, деревни, поля и тихий крестьянский быт. Через эти детали возникает личная, искренняя Россия, которую можно любить без красивых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строит стихотворение на резком столкновении противоположностей: тишины и бури, света и тьмы, силы и уязвимости. Антитеза становится основой смысла.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обычно сжаты, но очень насыщенны. Короткая фраза у Лермонтова нередко несёт психологическое напряжение и философский вывод.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точные эпитеты, повторяющиеся символы моря, неба, скал, ночи и ветра. Они создают узнаваемую эмоциональную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помогает соединить чувство и мысль. Благодаря этому лермонтовская лирика звучит лаконично, но оставляет ощущение большой внутренней глубины.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Лермонтова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64435"/>
            <a:ext cx="4039800" cy="22278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расширил возможности русской поэзии и прозы, сделав психологическую глубину и трагический самоанализ важнейшими художественными принципами.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Лермонтова на русскую литературу
</a:t>
            </a:r>
            <a:endParaRPr lang="en-US" sz="2965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только продолжил романтическую линию, но и подготовил развитие психологической прозы и новой поэтической интонации.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литературной традиции XIX–XX веков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лет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прожил так мало, но успел сказать о свободе, выборе и внутреннем конфликте удивительно много.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короткая жизнь и сильные тексты помогают подросткам увидеть в классике не отвлечённую историю, а разговор о собственном взрослении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соединил личную драму, гражданскую смелость и глубокий анализ человеческой души. Его поэзия и проза по-прежнему помогают понять цену свободы и силу внутренней правды.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гнев, печаль и свобода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2026-05-19T20:13:13Z</dcterms:created>
  <dcterms:modified xsi:type="dcterms:W3CDTF">2026-05-19T20:13:13Z</dcterms:modified>
</cp:coreProperties>
</file>