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жизни на Земле: ключевые темы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теорий, этапов и значимости происхождения жизни на нашей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Земли и условия для жизни
</a:t>
            </a:r>
            <a:endParaRPr lang="en-US" sz="257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существует около 4,54 миллиарда лет. Остывание планеты сформировало атмосферу и океаны, а вулканы и молнии обеспечили энергию для ранних химических реакций, необходимых для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 предполагает возникновение жизни из неорганики через постепенное усложнение химических соединений в природных условиях.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выдвигает идею, что жизненные формы или их основные компоненты могли прибыть на Землю из космоса с метеоритами или кометами.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Опарина описывает первичный «первобытный бульон» с органическими соединениями, где происходило формирование простейших молекул жизни.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гидротермальных источников и концепция РНК-мира объясняют происхождение жизни у минеральных источников и роль РНК как первых биомолекул.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гипотезы о начале жизни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первичного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планеты привело к конденсации водяного пара в обширные древние океаны. Эти воды стали основным местом химической эволюции и зарождения жизни.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свойства ранней атмосферы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атмосфера состояла из метана, аммиака, водорода и углекислого газа, но кислорода в ней почти не было, что создавало анаэробные условия для первых организмов.
</a:t>
            </a:r>
            <a:endParaRPr lang="en-US" sz="142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первичных условий на Земле
</a:t>
            </a:r>
            <a:endParaRPr lang="en-US" sz="2404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доказательство химической эволюции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в лаборатории воспроизвели атмосферные условия древней Земли и подвергли их электрическим разрядам, имитируя молнии.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образовались аминокислоты — ключевые строительные блоки белков у живых организмов.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эксперимент подтвердил возможность спонтанного появления органических молекул из простых неорганических веществ.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геохимические исследования, 2020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ранней Земли и современной планеты
</a:t>
            </a:r>
            <a:endParaRPr lang="en-US" sz="176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наблюдался повышенный уровень вулканической активности и углекислого газа в атмосфере.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атмосфере и температуре создали новые благоприятные условия для эволюции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элементы критичны для поддержания жизненных функций и устойчивости клеток.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справочники, 2021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Элементы, незаменимые для биологических процессов и структуры живых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химические элементы жизни
</a:t>
            </a:r>
            <a:endParaRPr lang="en-US" sz="261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выступает как универсальный растворитель, в котором происходят ключевые реакции, ведущие к образованию органических молекул.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осадки в древних океанах способствовали концентрированию и взаимодействию химических веществ, важных для возникновения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основа химических реакций жизни
</a:t>
            </a:r>
            <a:endParaRPr lang="en-US" sz="254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и формирование клеточных структур
</a:t>
            </a:r>
            <a:endParaRPr lang="en-US" sz="172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неорганических веществ постепенно формировались простейшие органические молекулы — аминокислоты, нуклеотиды и липиды.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молекулы объединялись в сложные биополимеры: белки и РНК, которые играли роль катализаторов и носителей информации.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образовывались протоклетки — предшественники живых клеток со структурой мембраны и внутренними компонентами.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происхождении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модели химической и биологической эволюции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обладает уникальной способностью одновременно хранить генетическую информацию и катализировать химические реакции. Это позволяет ей выполнять функции, которые сегодня разделены между ДНК и белками.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показывают, что некоторые молекулы РНК могут самокопироваться, что свидетельствует о возможном возникновении жизни с помощью РНК до появления белков и ДНК.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датируется появление первых прокариотических клеток на Земле.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Палеобиология, 2021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 — одноклеточные прокариоты без ядра — появились примерно в этот период. Их останки нашли в древних породах Австралии и Южной Африки.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3,8–3,5 миллиарда лет назад
</a:t>
            </a:r>
            <a:endParaRPr lang="en-US" sz="2664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эволюционной биологии,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жизни: временная шкала
</a:t>
            </a:r>
            <a:endParaRPr lang="en-US" sz="250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отражают ключевые события, которые заложили фундамент для усложнения жизни на Земле.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демонстрирует постепенное усложнение биологических форм в течение миллиардов лет.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фотосинтетиков и кислородная революция
</a:t>
            </a:r>
            <a:endParaRPr lang="en-US" sz="18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начали активно использовать солнечный свет для фотосинтеза, выделяя кислород как побочный продукт, что изменило химический состав атмосферы.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в атмосфере привело к гибели многих анаэробных микроорганизмов, не способных к жизни в новых условиях.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аэробные организмы, использующие кислород для более эффективного получения энергии, что способствовало биологическому разнообразию.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стала ключевым этапом, открывшим путь к эволюции сложных многоклеточных организмов.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из космоса: аминокислоты метеорита Мерчисон
</a:t>
            </a:r>
            <a:pPr algn="l" indent="0" marL="0">
              <a:lnSpc>
                <a:spcPct val="90000"/>
              </a:lnSpc>
              <a:buNone/>
            </a:pPr>
            <a:r>
              <a:rPr lang="en-US" sz="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метеорите Мерчисон, упавшем на Землю в 1969 году, были обнаружены аминокислоты, похожие на земные. Это свидетельствует о том, что компоненты жизни могли иметь космическое происхождение.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метеоритов и перенос зародышей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 кометы и метеориты могли доставлять органические молекулы или даже примитивные формы жизни на раннюю Землю, способствуя возникновению биологических процессов.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панспермии: возможность внеземного начала жизни
</a:t>
            </a:r>
            <a:endParaRPr lang="en-US" sz="169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6625" y="1518350"/>
            <a:ext cx="4148000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гипотеза описывает часть картины, но ни одна не объясняет полностью начало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теорий происхождения жизни,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гипотез происхождения жизни
</a:t>
            </a:r>
            <a:endParaRPr lang="en-US" sz="249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имеют различия в подтверждениях и ограничениях, отражающие сложность вопроса о начале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источники: современные открытия
</a:t>
            </a:r>
            <a:endParaRPr lang="en-US" sz="192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глубоководных источников выявили колонии термофильных микроорганизмов, олицетворяющих адаптацию к экстремальным условиям.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богатство минералов создают благоприятную среду для синтеза сложных органических молекул.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поддерживают идею, что жизнь могла начаться в подобных средах, управляя химическими процессами на ранней Земле.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древнейшие биосигнатуры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слоистые структуры, образованные колониями бактерий, датируются примерно 3,5 миллиардами лет. Они подтверждают раннее существование живых организмов.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 о ранних экосистемах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находки в разных регионах расширяют представления о разнообразии и распространении жизни на древней Земле, подкрепляя теории об ее устойчивости.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Архейские ископаемые: свидетельства древней жизни
</a:t>
            </a:r>
            <a:endParaRPr lang="en-US" sz="1892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44" y="1384985"/>
            <a:ext cx="36875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исследований происхождения жизни
</a:t>
            </a:r>
            <a:endParaRPr lang="en-US" sz="2201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помогает понять, как развивались живые организмы, их взаимодействия и выживание в меняющихся условиях.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и биотехнологий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биохимических процессах способствуют инновациям в лечении заболеваний и созданию новых биотехнологических методов.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внеземной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расширяют границы возможного существования жизни за пределами Земли, направляя поиск обитаемых планет и форм жизни.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знаний о происхождении жизни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— сложный процесс с множеством гипотез, продолжающих исследоваться. Новые открытия помогают лучше понять наше место во Вселенной и развитие биосферы.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2026-05-09T05:27:12Z</dcterms:created>
  <dcterms:modified xsi:type="dcterms:W3CDTF">2026-05-09T05:27:12Z</dcterms:modified>
</cp:coreProperties>
</file>