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 с помощью уравнений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задачи превращается в уравнение, а ответ становится понятным и проверяемым.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7 класса обычно достаточно одного неизвестного. Уравнение позволяет записать связь между величинами кратко, точно и без лишних рассуждений. Этот метод полезен не только в алгебре, но и в других предметах и расчетах из жизни.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уравнения удобны в 7 классе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текстовая задача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37925" y="1441509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условии всегда есть числа или величины, которые уже известны. Именно они помогают понять ситуацию и становятся основой для записи уравнения без догадок и лишних предположений.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7925" y="2627755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Неизвестная величина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величина остается неизвестной и требует нахождения. Ее удобно обозначить буквой, чтобы связать ее с другими данными и перейти от текста к математической записи.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7925" y="3819327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показывает, что именно нужно найти в конце решения. Если внимательно прочитать его сначала, легче выбрать нужную величину и не потерять цель вычислений.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78925" y="1441509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«всего», «на больше», «на меньше», «в 2 раза», «поровну» подсказывают, как связаны величины. Они помогают выбрать правильное действие и составить верное уравнение.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78925" y="2627755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величинами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ученика — увидеть, как известные числа связаны с неизвестным. От этого зависит, получится ли уравнение простым и действительно соответствующим условию задачи.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через уравнение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от чтения условия до записи ответа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0406" y="365350"/>
            <a:ext cx="3805638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неизвестное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12853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Нужная величина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Неизвестным лучше делать то, что требуется найти в условии напрямую. Тогда уравнение сразу отвечает на главный вопрос задачи и не усложняется лишними обозначениями.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2458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для одного шага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найти только одну величину, удобно обозначить ее буквой x. Это делает запись короткой, понятной и помогает не путаться в дальнейших вычислениях.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3716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запись, таблица или рисунок показывают, как данные связаны между собой. Такая опора особенно полезна, когда в задаче есть несколько величин и нужно выбрать правильный путь 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слов задачи в математические выражения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и разность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тексте говорится о целом и его частях, используется сложение или вычитание. Так слова «всего» и «осталось» сразу подсказывают нужное действие для записи выражения.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42500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Прибавить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«на 7 больше» означает, что к исходной величине нужно прибавить 7. Такая запись помогает точно передать смысл условия и не перепутать его с умножением.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12875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Уменьшить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«на 5 меньше» переводятся как вычитание 5. Здесь важно помнить: речь идет не о сравнении по величине вообще, а о конкретной разности между двумя значениями.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72125" y="2976163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в несколько раз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сказано «в 3 раза больше», исходную величину нужно умножить на 3. Такое выражение показывает не прибавление, а кратное изменение размера.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642500" y="2976163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и части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«половина» или «часть от числа» переводятся через деление. Это удобно, когда одна величина меньше другой в два раза или когда нужно найти долю целого.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488399"/>
            <a:ext cx="4365000" cy="223385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школьных формулировок по теме уравнений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ключевые слова из задачи переводятся в математическую запись. Это помогает быстрее составлять уравнение и уменьшает число ошибок.
</a:t>
            </a:r>
            <a:endParaRPr lang="en-US" sz="1089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перевод слов в запись делает решение короче и надежнее, потому что сразу показывает нужное действие и связь между величинами.
</a:t>
            </a:r>
            <a:endParaRPr lang="en-US" sz="1223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словесные связи и их запись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самые заметные группы задач. В учебных примерах чаще встречаются числа, покупки и возраст, потому что они ближе к повседневным ситуациям.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типовых задач по теме для 7 класса
</a:t>
            </a:r>
            <a:endParaRPr lang="en-US" sz="1029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сюжеты проще для начала изучения, а задачи на движение и работу требуют более внимательного выбора неизвестного и единиц измерения.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задачи с уравнениями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5" y="267500"/>
            <a:ext cx="8496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уравнения как отдельный шаг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776659" y="1159000"/>
            <a:ext cx="21942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составления уравнения можно выполнять преобразования, если одинаково менять обе части. Это правило помогает не нарушить равенство и сохраняет правильность найденного решения.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710740" y="1159000"/>
            <a:ext cx="21942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Прибавление и вычитание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обеим частям уравнения можно прибавить или вычесть одно и то же число. Такие действия удобны, когда нужно избавиться от лишнего числа рядом с неизвестным.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644808" y="1159000"/>
            <a:ext cx="21942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 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части можно умножить или разделить на одно и то же ненулевое число. Это помогает упростить уравнение и быстрее перейти к виду с одной буквой.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76659" y="2597325"/>
            <a:ext cx="21942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 — получить запись вида x = число. Тогда значение неизвестного видно сразу, а задача считается решенной после короткой проверки.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710740" y="2597325"/>
            <a:ext cx="21942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простое уравнение требует внимательных вычислений. Если пропустить знак или число, ответ станет неверным, поэтому каждый шаг лучше записывать последовательно.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7125" y="1299100"/>
            <a:ext cx="4158000" cy="316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 условию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132625" y="1543125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Найденное значение подставляют обратно в условие и смотрят, выполняется ли задача. Если равенство не получается, значит, в решении была ошибка.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32625" y="2616912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места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понять, где именно возникла неточность: при составлении уравнения, в вычислениях или в записи ответа. Это экономит время на повторное решение.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32625" y="3690687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совпадает с условием, можно быть уверенным в решении. Проверка делает результат не только правильным, но и обоснованным.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978130"/>
            <a:ext cx="4164900" cy="14270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«решение задач с помощью уравнений»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связаны известные данные и неизвестное число, а затем быстро перейти к уравнению.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краткой записи сразу видно уравнение x+7=25, поэтому решение получается быстрее и без лишних рассуждений.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задачи в таблице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движение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связи: скорость, время и путь; при разных направлениях движения используются сложение или разность скоростей.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покупки и стоимость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покупки связывают цену, количество и стоимость: стоимость равна цене, умноженной на количество. Эта запись позволяет быстро выразить неизвестную величину и составить уравнение.
</a:t>
            </a:r>
            <a:endParaRPr lang="en-US" sz="1196" dirty="0"/>
          </a:p>
        </p:txBody>
      </p:sp>
      <p:sp>
        <p:nvSpPr>
          <p:cNvPr id="11" name="Text 3"/>
          <p:cNvSpPr txBox="1"/>
          <p:nvPr/>
        </p:nvSpPr>
        <p:spPr>
          <a:xfrm>
            <a:off x="291525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Неизвестная цена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цена не указана, её удобно обозначить буквой и через неё записать стоимость всех одинаковых предметов. Тогда сравнение двух покупок становится наглядным и коротким.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5837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Скидки и 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задачах часто встречаются скидки, одинаковые товары и сравнение цен в разных магазинах. Нужно внимательно читать условие, чтобы не перепутать цену одной вещи и сумму покупки.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20150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обычно записывают в рублях, а при необходимости — в копейках. Это помогает оформить результат точно и показывает, что решение доведено до конца.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появляются на этапе чтения условия, поэтому особенно важно выделять слова-сигналы и сразу фиксировать единицы измерения.
</a:t>
            </a:r>
            <a:endParaRPr lang="en-US" sz="1136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типичных ошибок при решении текстовых задач с уравнениями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трудности с переводом слов в запись; внимательное чтение условия и проверка уменьшают число ошибок.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разница между возрастами позволяет вводить одно неизвестное и описывать будущее через текущее состояние без лишних вычислений.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постоянная разница между возрастами, которая не меняется со временем.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«задачи на возраст»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143" y="1062325"/>
            <a:ext cx="27030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решения на одном примере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772119" y="1159157"/>
            <a:ext cx="14457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читают задачу: число увеличили на 9 и получили 31. Из условия ясно, что известен результат, а исходное число нужно найти.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648672" y="1159157"/>
            <a:ext cx="14457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обозначить неизвестное число буквой x, получится запись x+9=31. Она точно отражает связь между исходным числом и результатом действия.
</a:t>
            </a:r>
            <a:endParaRPr lang="en-US" sz="1177" dirty="0"/>
          </a:p>
        </p:txBody>
      </p:sp>
      <p:sp>
        <p:nvSpPr>
          <p:cNvPr id="14" name="Text 4"/>
          <p:cNvSpPr txBox="1"/>
          <p:nvPr/>
        </p:nvSpPr>
        <p:spPr>
          <a:xfrm>
            <a:off x="4525225" y="1159157"/>
            <a:ext cx="14457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x, нужно выполнить обратное действие: вычесть 9 из 31. Получаем x=22, то есть искомое число найдено.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72119" y="2601146"/>
            <a:ext cx="14457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найденное значение в уравнение: 22+9=31. Равенство верно, значит, решение соответствует условию и вычисления выполнены правильно.
</a:t>
            </a:r>
            <a:endParaRPr lang="en-US" sz="1184" dirty="0"/>
          </a:p>
        </p:txBody>
      </p:sp>
      <p:sp>
        <p:nvSpPr>
          <p:cNvPr id="16" name="Text 6"/>
          <p:cNvSpPr txBox="1"/>
          <p:nvPr/>
        </p:nvSpPr>
        <p:spPr>
          <a:xfrm>
            <a:off x="2648672" y="2601146"/>
            <a:ext cx="1445700" cy="13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записывают полный ответ: искомое число равно 22. Такая последовательность помогает не пропустить ни один важный этап решения.
</a:t>
            </a:r>
            <a:endParaRPr lang="en-US" sz="109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857498"/>
            <a:ext cx="4365000" cy="14956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учебных способов решения текстовых задач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способы отличаются по быстроте, точности и удобству в более сложных задачах.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универсальнее остальных способов: оно помогает быстро находить неизвестное и меньше зависит от сложности условия.
</a:t>
            </a:r>
            <a:endParaRPr lang="en-US" sz="1249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решения текстовых задач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оформлять ответ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41037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 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ответ не должен быть длинным, но обязан быть точным. Аккуратная формулировка показывает, что решение завершено и проверено.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31432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величин несколько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задаче требуется найти несколько значений, каждое из них оформляют отдельно и подписывают. Это помогает не перепутать результаты и делает запись аккуратной.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21828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обязательно указывают нужные единицы: сантиметры, метры, минуты, часы, рубли или другие величины. Без них число остаётся неполным и может быть неверно понято.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800" y="12223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лучше записывать не отдельным числом, а законченным предложением. Так сразу понятно, что именно найдено и к какой величине относится результат.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условия к ответу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последовательных шагов решения текстовой задачи с уравнением и обязательной проверкой результата.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помогает увидеть ответ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уравнений превращает текстовую задачу в понятную запись, где одно неизвестное ведёт к точному результату. Он удобен, универсален и помогает уверенно решать задачи на числа, движение, покупки и возраст.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2026-05-30T01:34:15Z</dcterms:created>
  <dcterms:modified xsi:type="dcterms:W3CDTF">2026-05-30T01:34:15Z</dcterms:modified>
</cp:coreProperties>
</file>