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географическое положение, природа и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 на стыке морей и океана: горы, климат и технологии создают её экономику.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тянется вдоль восточного побережья Азии и омывается Тихим океаном, Японским, Охотским и Восточно-Китайским морями. Площадь страны — около 378 тыс. км². Протяжённость с севера на юг усиливает различия в климате, сельском хозяйстве и повседневной жизни.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Япония и почему это важно для страны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Хонсю — центр городов и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большой остров. На Хонсю расположены Токио, Осака и Нагоя, а также большинство крупных промышленных зон, где сходятся транспортные маршруты страны.
</a:t>
            </a:r>
            <a:endParaRPr lang="en-US" sz="125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Хоккайдо — север, леса и зимы со снегом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Хоккайдо находится на севере Японии. Здесь прохладнее, больше лесных территорий и снежных зим. Это влияет на сельское хозяйство и повседневный уклад жизни людей.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Кюсю — вулканы и тёплые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Кюсю известен вулканической активностью. Из-за более тёплого климата регион лучше подходит для ряда культур, а порты помогают развивать торговлю и морские перевозки.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Сикоку — горы и более «малый»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Сикоку меньше трёх других островов. На нём преобладают горные формы рельефа, а долины и равнины сравнительно небольшие, поэтому хозяйство заметно «привязано» к местности.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территории и крупнейшие острова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99063"/>
            <a:ext cx="3848986" cy="24169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острова задают разные природные условия и хозяйственные роли для всей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остров сочетает свои природные условия с подходящей специализацией хозяйства.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физическая карта Японии.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острова Японии и их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территории Японии занимают горы и возвышенности. Равнины узкие и часто тянутся вдоль побережий, поэтому на них сосредоточены города, дороги и предприятия.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Фудзияма высотой 3776 м — один из самых известных символов страны и действующий вулкан. Такие формы рельефа влияют и на строительство, и на развитие туризма.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страна гор, вулканов и узких равнин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Японии так часто происходят природные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опасностей связаны с геологическим строением, рельефом и климатическими факторами.
</a:t>
            </a:r>
            <a:endParaRPr lang="en-US" sz="18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климат умеренный: холодная и снежная зима. На юге теплее и влажнее, погода ближе к субтропической, поэтому меняются и сезоны, и привычки людей.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часто идут обильные дожди. На погоду влияют муссоны и тайфуны, из-за чего погода становится заметно более нестабильной в тёплое время года.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зоны отражаются на растительности и сельском хозяйстве. Одни культуры лучше растут на севере, другие — на юге, а сроки сельхозработ отличаются.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Японии и его различия по территории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промышленности и транспорта, для Японии особенно важны банковские и торговые услуги, логистика и сервисы, связанные с импортом и экспортом.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сферы услуг показывает, что стране нужны не только заводы, но и управление, сервис, финансы и работа с товарами.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курсов и справочных материалов; доли указаны условно, без привязки к точным годовым статистическим значениям.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Японии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522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техника мирового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входит в число лидеров по производству автомобилей и бытовой техники. Конкурентоспособность поддерживается точной сборкой, контролем качества и развитием конструкторских решений.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 микроэлектроника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сильна в производстве электронной техники и технологических компонентов. Это важно для промышленности, связи и современной повседневной электроники.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в заводских процессах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промышленные роботы широко применяются на предприятиях. Их используют для повторяющихся операций, повышения точности и снижения утомляемости работников на производстве.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инженерные разработки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подготовки инженеров и внимание к исследованиям помогают создавать и улучшать продукты. В результате японские товары хорошо известны на мировом рынке.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высокие технологии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островного положения Япония особенно развила морские порты и удобные маршруты доставки. Большую роль играют автомагистрали и скоростные железные дороги синкансэн.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Иокогама, Кобе и Нагоя помогают ввозить нефть, руду, уголь и продовольствие. По морю также экспортируют автомобили, электронику, станки и другие готовые товары.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порты и связь с другими странами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4482" y="2755985"/>
            <a:ext cx="2395037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экономическая карта Японии.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хозяйственные ограничения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отражает, что природные ресурсы Японии распределены неравномерно и во многом ограничены. Это влияет на структуру хозяйства и заставляет страну опираться на технологии и импорт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сырья компенсируется импортом, переработкой, высокой производительностью труда и технологической организацией производства.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меньшую долю в экономике, но важно для продовольственной безопасности. Из‑за горного рельефа хозяйства часто сосредоточены на небольших равнинах и террасах.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включают рис, овощи, чай, сою и фрукты. Разный климат по широте и высоте помогает выращивать растения с разными сроками созревания и требованиями к влаге.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развито благодаря морскому положению. У побережья сочетаются холодные и тёплые течения, а также богатые промысловые районы, что поддерживает устойчивые уловы.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рыболовство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сосредоточено в прибрежных и более ровных районах, где удобнее строить транспорт, жильё и заводы. Токио — главная точка притяжения.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тесно связано с ландшафтом: равнины и берега дают пространство для инфраструктуры, поэтому города растут и формируют агломерации.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справочные материалы по городам и агломерациям Японии (обобщённые сведения).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 Японии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объединяет столичные функции, деловые и финансовые роли, а также крупнейший транспортный узел. Благодаря этому в городе концентрируются офисы, управление и потоки людей со всей страны.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сохраняет историческое и культурное наследие, поэтому привлекает посетителей и поддерживает ремёсла. Саппоро и Сэндай важны для северных и северо‑восточных районов как региональные центры.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Осака известна торговлей и промышленностью, а также высокой деловой активностью. Здесь развиваются производство и логистика, поэтому город играет важную роль в цепочках поставок внутри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управления, культуры и экономики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достопримечательности и туризм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Фудзияма: гора‑символ и маршрут паломников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 поднимается над островами как узнаваемый ориентир. Её образ связан с традициями и почитанием гор. Туристы приезжают за видами и ощущением масштаба, а местные гиды помогают понять, почему гора стала культурной и природной «иконой» Японии.
</a:t>
            </a:r>
            <a:endParaRPr lang="en-US" sz="86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Онсэн и горячие источники: отдых после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источники онсэн появляются там, где под землёй остаётся тепло. Посетители расслабляются в купальнях разного типа и наблюдают за природой вокруг. Такой отдых хорошо подходит и для коротких поездок, и для спокойного путешествия по регионам.
</a:t>
            </a:r>
            <a:endParaRPr lang="en-US" sz="86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Хоккайдо и храмы: северная природа и спокойные церемонии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Хоккайдо туристов привлекают пространства острова и сезонные контрасты. Рядом встречаются буддийские и синтоистские храмы, где проводятся церемонии и объясняют их смысл. В таких местах природа и традиция дополняют друг друга, создавая особую атмосферу поездки.
</a:t>
            </a:r>
            <a:endParaRPr lang="en-US" sz="8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формирует повседневную жизнь в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природных условий с расселением, строительством, экономикой и сельским хозяйством.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Японии остры вопросы загрязнения воздуха в крупных городах, роста количества бытовых отходов и дефицита свободных земель. После стихийных бедствий экология часто страдает сильнее.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развивает раздельный сбор мусора, совершенствует переработку и сокращает потребление энергии. Параллельно действуют очистные сооружения, помогающие уменьшать влияние на воду и почву.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защите побережий от штормов и цунами. Планирование территорий и инженерные меры снижают ущерб и делают жизнь более безопасной.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территории и подготовка к природным рискам помогают ограничивать экологический ущерб. Так охрана природы становится частью повседневного управления.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охрана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93403"/>
            <a:ext cx="3848986" cy="24282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 ключевые особенности Японии: размеры, размещение населения, ограничения ресурсов и роль промышленности и технологий. Это помогает увидеть, почему страна достигла высокого уровня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ограниченной территории и ресурсов перекрываются технологичностью, экспортом готовой продукции и хорошо организованной экономикой.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статистические справочные материалы.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 сравнении с другими странами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развивается на площади, которая меньше территории многих крупных государств, поэтому особенно ценны организация производства и использование ресурсов.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материалы по географии Японии (площадь около 378 тыс. км²).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опирается на выгодные морские связи, сильную промышленность, образование и инновации. Ограниченные ресурсы компенсируются импортом, переработкой и экспортом готовой продукции.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островная страна Восточной Азии с горным рельефом, сложными природными условиями и заметными климатическими различиями. География влияет на транспорт, торговлю, риски и расселение, а экономика опирается на технологии, промышленность и морские связи.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2026-05-13T22:28:15Z</dcterms:created>
  <dcterms:modified xsi:type="dcterms:W3CDTF">2026-05-13T22:28:15Z</dcterms:modified>
</cp:coreProperties>
</file>