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в экосистеме: симбиоз и его формы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виды сосуществуют и влияют друг на друга?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ни один вид не существует отдельно: пищевые связи, конкуренция и симбиоз вместе формируют устойчивость сообществ, круговорот веществ и условия для выживания.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связи между видами определяют жизнь экосистем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Симбиозом называют устойчивое совместное существование организмов разных видов, которое сохраняется достаточно долго и влияет на их жизненный цикл, питание, размножение и распределение в среде.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сожительство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такой связи один партнёр может получать пользу, второй — не испытывать заметных изменений, а иногда несёт ущерб. Поэтому симбиоз включает несколько экологических вариантов взаимодействия.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результаты связи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 учитывают длительность контакта, степень зависимости организмов и последствия для численности популяций. Эти признаки помогают отличить случайное соседство от настоящей биологической связи.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 анализа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стоит рядом с конкуренцией и хищничеством как одна из основных форм межвидовых отношений, определяющих структуру биоценозов и распределение ресурсов в природе.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системы отношений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симбиоза и его место в экологии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микоризе гриб расширяет возможности корней по поглощению воды и минеральных веществ, а сам получает органические соединения, образованные растением в процессе фотосинтеза.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корням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Кишечная микрофлора помогает перевариванию пищи и участвует в синтезе некоторых витаминов, а также поддерживает более благоприятные условия для жизни хозяина.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в организме человека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 цветковые растения — классический пример обмена услугами: насекомые получают нектар, а растения — перенос пыльцы, необходимый для образования семян и плодов.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растений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мутуализме каждый из участников получает заметную пользу: один вид может обеспечивать пищу, защиту или перенос, а другой — улучшать условия жизни или размножения.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Обоюдная выгода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Мутуализм: взаимная польза для обоих партнёров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эффекта помогает быстро понять, кто получает выгоду, а кто сохраняет нейтральное положение или теряет ресурсы.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формы описывают близкие связи, но различаются направлением пользы и ущерба для участников.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9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«Симбиоз и его формы»
</a:t>
            </a:r>
            <a:endParaRPr lang="en-US" sz="1399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симбиоза по эффекту для партнёров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связь необходима для нормальной жизни партнёров: без неё организм не завершает жизненный цикл или оказывается нежизнеспособным в привычных условиях среды.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Облигатный мутуализм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этими формами показывает, что симбиотическая связь может быть слабой и полезной либо настолько тесной, что без неё вид уже не способен нормально существовать.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зависимости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партнёры выигрывают от взаимодействия, но могут существовать и отдельно. Польза выражается в лучшем питании, защите, опылении или расселении, однако связь не обязательна.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Факультативный мутуализм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Облигатный и факультативный мутуализм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 образован грибом и водорослью либо цианобактерией. Фотосинтезирующий партнёр создаёт органические вещества, а гриб защищает его от высыхания и помогает удерживать влагу и соли.
</a:t>
            </a:r>
            <a:endParaRPr lang="en-US" sz="115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Лишайник: союз двух разных организмов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Рыба-клоун прячется среди щупалец актинии и получает защиту от хищников. В ответ актиния получает пищевые остатки, очистку и, по сути, постоянного «соседа-помощника».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Рыба-клоун и актиния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Грибные нити пронизывают почву и резко увеличивают площадь питания корней. Благодаря этому растение легче получает воду и минеральные вещества, особенно на бедных или сухих почвах.
</a:t>
            </a:r>
            <a:endParaRPr lang="en-US" sz="1152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Микориза: скрытая сеть под землёй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мутуализма в живой природе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случайный контакт превращается в устойчивое взаимодействие в ходе естественного отбора.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взаимовыгодная связь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Рыбы-прилипалы используют крупных животных как средство передвижения и способ попасть в новые участки среды. Хозяин при этом обычно не получает ни пользы, ни ощутимого вреда.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перенос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нередко заселяют старые гнёзда или дупла, созданные другими организмами. Такая стратегия экономит время и энергию, поскольку место для жизни уже подготовлено.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убежища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означает, что один организм получает выгоду, а другой почти не испытывает заметного влияния. Это делает связь менее заметной, чем мутуализм или паразитизм.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сторона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Эпифиты растут на стволах деревьев, не забирая у них питательные вещества. Для растений это удобная опора и доступ к свету, а для дерева — почти безразличное соседство.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опоры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Комменсализм: польза для одного вида без вреда для другого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знак влияния и типичные примеры трёх основных форм симбиоза.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эффекта позволяет быстро различать формы: взаимная польза, односторонняя выгода или выгода за счёт другого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форм симбиоза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симбиоза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получает готовые ресурсы, используя ткани или питательные вещества другого организма. Хозяин при этом теряет энергию, ослабевает и нередко становится более уязвимым к болезням и стрессу.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за счёт хозяина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часто настолько приспособлены к хозяину, что их жизненный цикл, размножение и распространение связаны с его физиологией, поведением и условиями среды почти на каждом этапе.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Тесная зависимость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паразитам относятся ленточные черви, аскариды, тли, малярийный плазмодий и грибные возбудители болезней растений. Эти организмы по-разному устроены, но сходны по способу существования.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круг примеров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паразиты живут на поверхности тела хозяина, другие — внутри его органов, крови или клеток. Такое разнообразие позволяет им занимать почти любые среды, где есть подходящий организм.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 обитания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как форма симбиоза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сохраняется заражение и чем больше паразитов присутствует, тем сильнее выражены нарушения обмена веществ и работы органов.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опасность дают длительные и массовые заражения: они одновременно ослабляют организм, снижают его репродуктивный успех и повышают вероятность гибели.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9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школьной биологии; относительная оценка последствий заражения.
</a:t>
            </a:r>
            <a:endParaRPr lang="en-US" sz="1169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паразитизм влияет на организм хозяина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35618"/>
            <a:ext cx="8424000" cy="1883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используют присоски, крючья, плотные покровы и другие структуры, помогающие закрепляться на хозяине или внутри него и противостоять его защитным реакциям.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Удержание в организме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876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противостояние приводит к коэволюции: паразит совершенствует способы проникновения и выживания, а хозяин — механизмы распознавания и подавления инфекции.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876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гонка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532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плодовитость компенсирует большие потери потомства на пути к новому хозяину. У многих паразитов жизненный цикл включает несколько стадий и промежуточных хозяев.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2532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размножения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4704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Организм-хозяин отвечает иммунным ответом, барьерами кожи и слизистых оболочек, а также поведением, уменьшающим риск заражения: избеганием опасных мест и контактов.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хозяина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паразитов и защитные реакции хозяев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распространения паразитов и их связь с водой, пищей, контактами и переносчиками.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передачи паразитов в экосистеме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растений с опылителями обеспечивают образование плодов и семян. Это поддерживает не только сами растения, но и животных, которые питаются плодами и семенами.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 урожай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одной симбиотической связи отражается на нескольких уровнях сети: от состояния отдельных организмов до численности хищников, конкурентов и видов-потребителей.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Косвенное влияние на весь круг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помогает растениям лучше поглощать воду и минеральные вещества, поэтому усиливается их рост, а следовательно, возрастает кормовая база для травоядных и всех следующих звеньев цепи.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Минеральное питание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и патогены сдерживают чрезмерное размножение отдельных видов. Благодаря этому ресурсы не истощаются слишком быстро, а сообщество сохраняет более сложную структуру.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и трофические сети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симбиотические связи особенно важны там, где условия быстро меняются, а восстановление после нарушений зависит от множества взаимосвязанных организмов.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устойчивых связей между видами, тем выше способность экосистемы сохранять продуктивность, восстанавливаться после стрессов и поддерживать равновесие.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3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общим экологическим закономерностям; значения отражают относительную тенденцию.
</a:t>
            </a:r>
            <a:endParaRPr lang="en-US" sz="1023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симбиоза в устойчивости экосистем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9400" y="1279426"/>
            <a:ext cx="4214700" cy="33997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7932" y="169357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Кишечные микроорганизмы помогают переваривать пищу, участвуют в синтезе витаминов группы B и витамина K и препятствуют закреплению многих патогенных микробов.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87700" y="140677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Микробиота кишечника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932" y="403672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связи показывают, что здоровье человека и продуктивность агроэкосистем зависят не только от отдельных организмов, но и от устойчивости их взаимодействий.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87700" y="374992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87932" y="2865151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 другие опылители напрямую влияют на урожай яблони, огурца, подсолнечника, тыквы и многих культур, от которых зависит продовольственная устойчивость человека.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87700" y="2578350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 урожай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симбиотические связи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035895"/>
            <a:ext cx="4335300" cy="19445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знания о симбиозе используются в разных сферах жизни и науки.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важен не только для понимания природы, но и для практических решений в здравоохранении, агрономии, охране среды и разработке технологий.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биологии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симбиоза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Загрязнение, пестициды, вырубка лесов и изменение климата ослабляют связи между организмами и нарушают привычные условия их совместного существования.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симбиоза приводит к снижению биоразнообразия, падению устойчивости сообществ и нарушению круговорота веществ.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экосистемы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микоризы ухудшает питание деревьев, из-за чего лес медленнее восстанавливается после пожаров, засухи и рубок.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корневых связей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уменьшается численность насекомых-опылителей, падает образование плодов и семян у культурных и дикорастущих растений.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опылителей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симбиотических связей и последствия для природы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 — основа устойчивости живых сообществ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объединяет разные типы межвидовых связей, но во всех случаях он влияет на выживание организмов, структуру сообществ и устойчивость экосистем. Понимание этих отношений помогает объяснять природу и применять биологические знания на практике.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2026-06-01T20:16:14Z</dcterms:created>
  <dcterms:modified xsi:type="dcterms:W3CDTF">2026-06-01T20:16:14Z</dcterms:modified>
</cp:coreProperties>
</file>