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угла, равного данному углу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перенести угол точно с помощью циркуля и линейки без делений.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копировать углы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построение помогает чертить без транспортира, строить треугольники и параллельные прямые, а также понимать, что равенство углов зависит от их величины, а не от длины сторон.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равные углы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величина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могут быть расположены в разных местах чертежа и иметь стороны разной длины, но их раскрытие совпадает полностью.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наложением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угол можно мысленно или на чертеже совместить с другим без поворота и смещения, такие углы считаются равными.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дуги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важно, чтобы точки на вспомогательной дуге располагались одинаково относительно вершины и сторон угла.
</a:t>
            </a:r>
            <a:endParaRPr lang="en-US" sz="1031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циркуля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радиус циркуля обеспечивает одинаковые условия для обеих дуг, поэтому перенос угла получается точным и проверяемым.
</a:t>
            </a:r>
            <a:endParaRPr lang="en-US" sz="10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построения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без делений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проводить лучи и прямые линии, но не используется для измерения длины в этом построении.
</a:t>
            </a:r>
            <a:endParaRPr lang="en-US" sz="1286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позволяет делать тонкие и точные отметки, не перегружая чертёж лишними линиями и исправлениями.
</a:t>
            </a:r>
            <a:endParaRPr lang="en-US" sz="1286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угол служит образцом: по нему определяют, где провести дугу и какое расстояние нужно перенести на новый чертёж.
</a:t>
            </a:r>
            <a:endParaRPr lang="en-US" sz="1267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нужен, чтобы провести дуги одного радиуса и перенести расстояние между точками пересечения с одной дуги на другую.
</a:t>
            </a:r>
            <a:endParaRPr lang="en-US" sz="12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равного угла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циркулем и линейкой без делений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шаг: построение дуги у данного угла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дуги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Плавным движением проводят дугу так, чтобы она пересекла обе стороны угла. Получаются две точки, от которых зависит дальнейшее построение.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две точки отмечают особенно аккуратно, потому что именно расстояние между ними затем переносится на вторую дугу и задаёт величину нового угла.
</a:t>
            </a:r>
            <a:endParaRPr lang="en-US" sz="1001" dirty="0"/>
          </a:p>
        </p:txBody>
      </p:sp>
      <p:sp>
        <p:nvSpPr>
          <p:cNvPr id="10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радиуса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вершины исходного угла циркулем выбирают удобный радиус и не меняют его до конца построения. Это условие обязательно для точного переноса угла.
</a:t>
            </a:r>
            <a:endParaRPr lang="en-US" sz="101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шаг: дуга у нового луча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805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вершины нового угла тем же радиусом проводят вторую дугу. Она должна быть построена в тех же условиях, что и первая.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904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дуга пересекает новый луч в одной точке. Эта точка становится началом отсчёта для переноса расстояния с первой дуги.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25005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радиуса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радиус не изменять, обе дуги будут одинаковыми по построению. Именно поэтому перенос угла получается точным и воспроизводимым.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одинаковым при построении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зависит от двух обязательных условий: совпадения радиуса дуг и правильного переноса расстояния между точками пересечения.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условия выполнены, угол сохраняет величину; ошибка в любом из них меняет результат.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геометрических построений для 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расстояния между точками пересечения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Измерить 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раскрывают на расстояние между двумя точками, полученными на первой дуге. Это значение нельзя менять до завершения переноса.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Отложить на второй дуге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 же раскрытием циркуля отмечают такое же расстояние на второй дуге, начиная от точки пересечения нового луча.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Получить новую точку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Найденная точка показывает, где провести вторую сторону угла. Именно она делает новый угол равным данному.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второй стороны угла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луча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вершину нового угла и отмеченную точку проводят луч линейкой. Он становится второй стороной построенного угла и завершает рисунок.
</a:t>
            </a:r>
            <a:endParaRPr lang="en-US" sz="1286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величины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луч вместе с исходным образует угол, который совпадает с данным по величине. Это и есть цель всего построения.
</a:t>
            </a:r>
            <a:endParaRPr lang="en-US" sz="1286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видны обе дуги, отмеченные точки и аккуратный равный угол. По ним легко проверить правильность всех шагов.
</a:t>
            </a:r>
            <a:endParaRPr lang="en-US" sz="12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построения и результат каждого шага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поэтапно переносится угол: сначала получают точки на первой дуге, затем строят вторую дугу, после этого откладывают нужный отрезок и проводят луч.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построение получается только при сохранении одинакового радиуса и правильном переносе расстояния между точками на дуге.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геометрического построения по циркулю и линейке без делений,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способ работает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отрезка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двумя точками первой дуги переносится на вторую дугу без изменения. Если отложить его точно, новая точка займёт такое же положение относительно луча, как и исходный отрезок.
</a:t>
            </a:r>
            <a:endParaRPr lang="en-US" sz="997" dirty="0"/>
          </a:p>
        </p:txBody>
      </p:sp>
      <p:sp>
        <p:nvSpPr>
          <p:cNvPr id="9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через новую точку проводят луч, получается угол с тем же раскрытием, что и у данного. Именно равенство соответствующих частей делает построение не только наглядным, но и точным.
</a:t>
            </a:r>
            <a:endParaRPr lang="en-US" sz="997" dirty="0"/>
          </a:p>
        </p:txBody>
      </p:sp>
      <p:sp>
        <p:nvSpPr>
          <p:cNvPr id="10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дуги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дуги строятся одним и тем же радиусом, поэтому точки пересечения на них находятся на одинаковом расстоянии от соответствующих вершин. Это создаёт одинаковые условия для копирования угла.
</a:t>
            </a:r>
            <a:endParaRPr lang="en-US" sz="9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построении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ошибку замечают не сразу: угол кажется правильным, но при наложении стороны не совпадают. Поэтому важно проверять каждое действие отдельно.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неточности — изменение раскрытия циркуля; остальные ошибки обычно усиливают его последствия и искажают результат.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 школьных геометрических построениях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07275"/>
            <a:ext cx="527700" cy="52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590500"/>
            <a:ext cx="527700" cy="527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573725"/>
            <a:ext cx="527700" cy="52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построения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направлений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идут ли стороны нового угла в том же направлении, что и стороны данного. Если лучи расходятся одинаково, построение выполнено верно.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без смещения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мысленно совместить один угол с другим. Если вершины и стороны совпадают без сдвига, значит величины углов одинаковы, а построение точное.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точки на дугах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положение отмеченных точек на вспомогательных дугах. При правильном переносе отрезка они занимают одинаковое место относительно своих вершин, и новый угол повторяет исходный.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построение не получилось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найти и исправить наиболее частые ошибки в построении равного угла.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построение равного угла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применяют и в задачах на построение параллельных прямых. Одинаковые углы позволяют задать нужное направление линии и показать связь между углами и параллельностью.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Копирование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геометрических фигур равный угол нужен для сохранения формы чертежа. Он помогает воспроизвести не только длины, но и правильное взаимное расположение сторон.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это базовое упражнение развивает аккуратность, внимание и умение работать циркулем. Такой навык полезен на уроках геометрии и при выполнении контрольных работ.
</a:t>
            </a:r>
            <a:endParaRPr lang="en-US" sz="1124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треугольников по заданным элементам равный угол помогает точно перенести нужное раскрытие и сохранить условия задачи. Это особенно важно, когда запрещено использовать транспортир.
</a:t>
            </a:r>
            <a:endParaRPr lang="en-US" sz="10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построения циркулем и измерения транспортиром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отличается построение угла от его измерения. Оба способа полезны, но используют разные инструменты и служат разным целям.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проверяет точность формы, а транспортир показывает численное значение угла; эти способы дополняют друг друга.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геометрических построений для 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построения на чертеже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угол и первая дуга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сначала видно данный угол с вершиной A. Из неё проводят дугу, которая пересекает стороны в точках B и C, задавая основу для переноса угла на новое место.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дуга и перенос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 новой вершины строят такую же дугу и отмечают на ней точку, полученную переносом расстояния между точками первой дуги. Так сохраняется одинаковое положение отрезка относительно вспомогательной окружности.
</a:t>
            </a:r>
            <a:endParaRPr lang="en-US" sz="855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луч и равный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новую точку проводят луч, и он образует второй угол. Если радиус и расстояние между точками совпали, новый угол полностью повторяет исходный по величине и направлению сторон.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шагам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опирается на предыдущий: если ошибка появляется раньше, она переходит в итоговый угол и меняет его величину.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аккуратность требуют построение дуг и перенос отрезка: именно здесь легче всего нарушить равенство углов.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равного угла,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построения равного угла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угол получают простым переносом двух условий: одинакового радиуса дуги и одинакового расстояния между точками пересечения. Если работать аккуратно и по шагам, чертёж получится точным.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2026-05-29T01:37:15Z</dcterms:created>
  <dcterms:modified xsi:type="dcterms:W3CDTF">2026-05-29T01:37:15Z</dcterms:modified>
</cp:coreProperties>
</file>