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светлому будущему: что помогает миру становиться лучше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Сегодняшние шаги ребёнка строят завтрашний день.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думать о будущем уже в третьем классе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начинается не когда-нибудь потом, а уже сегодня. На уроках и дома ребёнок учится дружить, заботиться о здоровье, беречь природу и делать выбор, который помогает ему самому и окружающим.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851" y="2145390"/>
            <a:ext cx="690900" cy="55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471" y="1479290"/>
            <a:ext cx="690900" cy="55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654" y="1466300"/>
            <a:ext cx="651038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жизнь светлой и доброй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Приветствие, спасибо и просьба без грубости делают общение спокойнее. Когда человек говорит доброжелательно, рядом с ним легче учиться, играть и решать даже сложные вопросы.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помочь однокласснику собрать тетради или объяснить задание, в классе становится теплее. Добрая поддержка учит заботе, а ещё показывает, что вместе справляться проще.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правду, признать ошибку и уважать чужие вещи — это несложно, но очень важно. Такие поступки создают доверие и помогают людям чувствовать себя спокойно.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парта, чистая комната и внимание к близким делают жизнь удобнее и радостнее. Когда каждый бережёт свой уголок, общий мир становится уютнее и добрее.
</a:t>
            </a:r>
            <a:endParaRPr lang="en-US" sz="10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открывает дорогу к мечтам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дети учатся читать, писать, считать и рассуждать. Эти умения открывают дорогу к новым знаниям о природе, людях, профессиях и нашей стране.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учиться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Учебники, тетради, карта и глобус помогают видеть мир шире. А работа в парах и группах учит слушать других, объяснять свои мысли и находить общий ответ.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знания шаг за шагом помогают понимать мир
</a:t>
            </a:r>
            <a:endParaRPr lang="en-US" sz="280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замечает, как меняется погода, растут растения и живут животные. Простые вопросы «почему?» и «как?» становятся началом настоящего исследования.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счёт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помогают находить ответы, а математика учит быть точным. Эти умения нужны и на уроках, и в повседневной жизни.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придумали электричество, лекарства, транспорт и связь. Благодаря этому жизнь стала удобнее, быстрее и безопаснее.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продолжает учиться, появляются ещё более полезные решения. Каждое новое знание помогает делать мир умнее и добрее.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помощника для здоровья
</a:t>
            </a:r>
            <a:endParaRPr lang="en-US" sz="3563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сон, полезная еда и чистая вода помогают ребёнку расти, лучше запоминать уроки и реже уставать. Организму, как и батарейке, нужен регулярный заряд.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движение и зарядка делают тело сильнее и бодрее. После активности легче работать на уроках, играть во дворе и не хандрить из-за пустяков.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рук, чистая одежда и аккуратность помогают защищаться от болезней. Простые привычки каждый день поддерживают здоровье лучше, чем самый громкий кашель по расписанию.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школьника помогает всё успевать
</a:t>
            </a:r>
            <a:endParaRPr lang="en-US" sz="208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дня показывает, когда учиться, отдыхать и готовиться к завтрашнему дню.
</a:t>
            </a:r>
            <a:endParaRPr lang="en-US" sz="9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команда делают класс сильнее
</a:t>
            </a:r>
            <a:endParaRPr lang="en-US" sz="3054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умеют слушать друг друга, делиться и договариваться, в классе становится спокойнее. Даже трудное задание уже не кажется огромным, если рядом есть товарищ и хорошее настроение.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дела учат терпению, ответственности и уважению. Команда быстрее справляется с работой, реже ссорится и чаще радуется общему успеху, как будто у всех один большой рюкзак с силами.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ответственность в каждом дне
</a:t>
            </a:r>
            <a:endParaRPr lang="en-US" sz="3189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человек говорит правду, не берёт чужое без спроса и не прячется за отговорками. Это помогает людям доверять ему и спокойно работать вместе.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ученик приходит вовремя, выполняет обещания и бережно относится к школьным вещам. По нему видно: на него можно положиться, как на надёжный стул без скрипа.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в тетради, порядок на парте и внимательное отношение к заданиям показывают уважение к труду. Такие привычки делают учёбу легче и приятнее для всех.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младших тоже учит ответственности. Когда старший помогает без насмешек и спешки, он становится добрее, а доверие в семье и в классе крепнет.
</a:t>
            </a:r>
            <a:endParaRPr lang="en-US" sz="11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68" y="1793917"/>
            <a:ext cx="298965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13" y="3238872"/>
            <a:ext cx="341674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9596" y="2571150"/>
            <a:ext cx="384383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природа — часть светлого будущего
</a:t>
            </a:r>
            <a:endParaRPr lang="en-US" sz="3129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лес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дают тень, прохладу и свежий воздух. Они украшают улицы, защищают землю и делают прогулки приятнее, даже если солнце решило светить слишком старательно.
</a:t>
            </a:r>
            <a:endParaRPr lang="en-US" sz="893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мусора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помогает уменьшить отходы и сохранить полезные материалы. Когда мусор не лежит где попало, дворы становятся чище, а природе легче восстанавливаться.
</a:t>
            </a:r>
            <a:endParaRPr lang="en-US" sz="904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людям, растениям и животным каждый день. Если беречь реки и не загрязнять их, природа дольше остаётся живой и здоровой.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ломать ветки, не рвать лишние цветы и не топтать траву, растения живут дольше. Маленькая забота сегодня помогает земле оставаться красивой завтра.
</a:t>
            </a:r>
            <a:endParaRPr lang="en-US" sz="88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Связь, которая помещается в ладони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помогает быстро позвонить маме, папе или другу, даже если они далеко. Через него можно отправить сообщение, узнать новости и не потеряться по дороге. Маленькое устройство стало настоящим помощником в обычном дне.
</a:t>
            </a:r>
            <a:endParaRPr lang="en-US" sz="1116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становится ближе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и планшет помогают искать нужную информацию, смотреть учебные материалы и выполнять задания. На экране можно рассмотреть карту, прочитать книгу или увидеть опыт по окружающему миру. Учиться так проще, а значит — интереснее.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помощники вокруг нас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Роботы, спутники и солнечные панели показывают, как люди придумывают полезные решения. Робот может выполнять трудную работу, спутник — передавать сведения, а солнечные батареи помогают получать энергию от света. Это уже настоящее будущее.
</a:t>
            </a:r>
            <a:endParaRPr lang="en-US" sz="114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помогают людям каждый день
</a:t>
            </a:r>
            <a:endParaRPr lang="en-US" sz="32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Учителя, врачи, спасатели, строители, программисты и экологи помогают миру работать спокойно и безопасно.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профессий особенно часто называют важными для жизни людей и города.
</a:t>
            </a:r>
            <a:endParaRPr lang="en-US" sz="19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мечты к настоящему делу
</a:t>
            </a:r>
            <a:endParaRPr lang="en-US" sz="278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мечта превращается в полезный результат через учёбу, тренировку и маленькие успехи.
</a:t>
            </a:r>
            <a:endParaRPr lang="en-US" sz="9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маленьких добрых дел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55350" y="4514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убирает за собой, помогает дома и не забывает вежливые слова. Кажется, что это мелочи, но именно они делают день спокойнее и приятнее.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12550" y="208427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привычка замечать, где нужна помощь: покормить птиц, не мусорить, поддержать одноклассника. Добро становится обычным делом, а не редким сюрпризом.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98925" y="37171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маленьких хороших поступков становится много, меняются люди вокруг. Класс, дом и двор становятся чище, дружнее и добрее, словно кто-то тихо навёл порядок.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будущего: удобный, зелёный, безопасный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дорожки для прогулок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будущего хочется гулять без спешки и шума. Между домами тянутся зелёные аллеи, а рядом идут удобные велодорожки. Здесь и детям, и взрослым легко двигаться, отдыхать и дышать свежим воздухом.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улицы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перекрёстках появляются понятные переходы, а транспорт движется аккуратно и по расписанию. Светлые дома стоят рядом с площадками, где дети играют спокойно, а семьи могут не волноваться за прогулку.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и тёплые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становится тише, чище и уютнее, когда улицы озеленяют, а дома делают теплее и удобнее. Деревья дают тень и прохладу, поэтому даже обычный двор выглядит как маленький островок хорошего настроения.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первая школа доброты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ребёнок впервые видит, как забота выглядит в жизни: кто-то помогает, слушает, делится и утешает. Так учатся любви, терпению и уважению без скучных нотаций.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легко заметить, как важны вежливые слова, благодарность и внимание к младшим и старшим. Эти простые привычки потом помогают и в школе, и в дружбе.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родных даёт уверенность: хочется пробовать новое, не бояться ошибок и смелее идти вперёд. Когда дома тепло, учиться и расти намного спокойнее.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добрый мир в общении
</a:t>
            </a:r>
            <a:endParaRPr lang="en-US" sz="245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спокойный разговор помогает решить спор и сохранить уважение между людьми.
</a:t>
            </a:r>
            <a:endParaRPr lang="en-US" sz="9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782" y="2132400"/>
            <a:ext cx="65103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471" y="1479290"/>
            <a:ext cx="690900" cy="55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654" y="1466300"/>
            <a:ext cx="651038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школьник тоже может быть полезным
</a:t>
            </a:r>
            <a:endParaRPr lang="en-US" sz="2788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протереть парту, убрать вещи и не разбрасывать карандаши, в классе сразу становится приятнее. Аккуратность — это маленькая, но очень полезная суперсила.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подсказать однокласснику, поделиться линейкой или помочь собрать тетради. Такие поступки не требуют волшебной палочки, зато делают день добрее и спокойнее.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к животным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обижать животных, пугать птиц и забывать о тех, кому нужна осторожность. Бережное отношение учит сердечности и делает человека внимательнее к миру.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страниц в день — и уже появляется новая история, новый герой и новая мысль. Чтение помогает становиться умнее, терпеливее и интереснее собеседником.
</a:t>
            </a:r>
            <a:endParaRPr lang="en-US" sz="10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450" y="1119028"/>
            <a:ext cx="5288100" cy="41003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светлое завтра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12288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превращается в путь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будущее начинается с мечты, но не остаётся только мечтой. Когда ребёнок учится, пробует и не сдаётся, она превращается в понятный путь вперёд.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593700"/>
            <a:ext cx="47676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 строится общими усилиями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 становится лучше, если рядом есть знания, здоровье, друзья и забота о природе. Люди помогают друг другу, и мир от этого выглядит гораздо светлее.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5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будущее начинается сегодня
</a:t>
            </a:r>
            <a:endParaRPr lang="en-US" sz="3526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будущее растёт из учёбы, добрых поступков, здоровья и заботы о природе. Сегодняшний маленький шаг уже делает завтрашний день теплее, дружнее и радостнее.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2026-05-21T07:23:45Z</dcterms:created>
  <dcterms:modified xsi:type="dcterms:W3CDTF">2026-05-21T07:23:45Z</dcterms:modified>
</cp:coreProperties>
</file>