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 («Банкрот»): комедия о деньгах, власти и нравственном падении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Островского разоблачает мир, где прибыль важнее совести.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написал комедию, наблюдая московское купечество середины XIX века. На сцене он показал среду, в которой деловая хватка часто соседствовала с грубостью, невежеством и презрением к нравственным нормам.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и её время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бытовую комедию и сатиру, но смешное здесь не развлекает: оно вскрывает корысть, духовную пустоту и самообман героев.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не единичный обман, а целый уклад жизни, где человеческие отношения подчинены наживе и расчёту.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вокруг сделки, фиктивного банкротства и семейного торга, поэтому частная история приобретает широкий социально-нравственный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художественные особенности комедии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Большовых: пространство, где всё подчинено деньгам
</a:t>
            </a:r>
            <a:endParaRPr lang="en-US" sz="2333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семейный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Большова похож на закрытую систему, где каждый шаг измеряется выгодой. Здесь тесно даже в отношениях: страх потерять имущество делает людей подозрительными, а семейный быт превращается в непрерывный расчёт.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как отражение нравов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купеческий уклад чувствуется в самой атмосфере дома. Грубая обстановка, зависимость домочадцев и постоянные разговоры о деньгах создают впечатление душного пространства, в котором трудно сохранить достоинство.
</a:t>
            </a:r>
            <a:endParaRPr lang="en-US" sz="92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между бытом и сделкой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пьесы напоминает не просто жилище, а место, где семейная жизнь смешана с деловыми интересами. Дом становится сценой, на которой личные чувства быстро уступают место выгоде.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люди в пьесе действуют как участники одной сделки, а не как семья.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«Свои люди — сочтёмся!»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систему, в которой каждый участвует в общей афере по-своему.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конфликте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ход комедии показывает, как обман постепенно вытесняет доверие.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мошенническая схема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Самсон Большов: черты старого купеческого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Большов привык измерять всё прибылью и убытком. Для него собственность важнее человеческого достоинства, а авторитет держится не на уважении, а на материальной силе и страхе подчинённых.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денег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распоряжается домом резко и безапелляционно, не терпит возражений и действует как хозяин, которому всё дозволено. Такая манера делает его фигуру одновременно комической и опасной.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Грубая властность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Большов понимает хозяйственный расчёт, но не видит моральных последствий своих решений. Именно поэтому его собственная схема оборачивается против него и разрушает его положение.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слепота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самоуверенностью скрывается человек, зависимый от привычной власти и накопленного имущества. Когда эта опора рушится, Большов оказывается беспомощным и униженным.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слабость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Подхалюзин кажется исполнительным и незаметным, но именно в этой маске скрывается его сила: он внимательно наблюдает за хозяином и терпеливо выжидает удобный момент.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экономно, осторожно и без лишних слов, поэтому быстрее других понимает, как превратить доверие в личную выгоду и превзойти своего господина.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 подчёркивает главную мысль пьесы: предприимчивость, лишённая совести, в таком мире оказывается сильнее честности, верности и человеческой благодарности.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Подхалюзин: новый тип человека в мире пьесы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«светской»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Липочка стремится казаться дамой из высшего общества: говорит о моде, манерах и выгодном браке, хотя её представления о культуре поверхностны. В её речах много самолюбования и наивности.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резкого несоответствия между претензиями героини и её неподготовленностью к самостоятельной жизни. Островский показывает, как в доме Большовых внешняя видимость подменяет образование, вкус и внутреннюю культуру.
</a:t>
            </a:r>
            <a:endParaRPr lang="en-US" sz="1367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Липочка и комизм купеческого воспитания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«Свои люди — сочтёмся!»; обобщение по характерам персонажей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мотив, но почти все они сводятся к выгоде, статусу или личной наживе.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материальный интерес становится главным ориентиром, честность и семейная ответственность быстро исчезают.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ценностей героев: что для них главное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Большова звучит властно и резко: в ней слышны приказ, раздражение и уверенность хозяина, привыкшего измерять отношения только силой денег и привычкой распоряжаться людьми.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Липочка разговаривает претенциозно, часто повторяя модные слова без понимания их смысла. Так Островский показывает поверхностность её воспитания и зависимость от внешнего блеска.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Подхалюзин говорит мягче и осторожнее, но за вежливостью скрываются расчёт и выгода. Его слова выдают умение подстраиваться и ждать момента, когда можно перехватить власть.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посредников груба, мелка и корыстна; просторечие и повторения создают сатирический эффект. Через язык героев драматург раскрывает их уровень культуры и нравственную пустоту.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как средство сатиры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Большовых близость уступает месту постоянному расчёту. Родственные связи существуют, но уже подчинены страху потерь, деньгам и борьбе за имущество.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браке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Липочки обсуждается не как личное чувство, а как выгодное соглашение. Брак становится частью хозяйственного расчёта и способом укрепить положение семьи.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дочь действуют не по велению совести, а в интересах сделки. Семейные решения всё сильнее зависят от возможной выгоды и сохранения капитала.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отношения строятся на наживе, исчезают доверие и тепло. Семья в пьесе превращается в механизм взаимного использования, а не духовной поддержки.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как сделки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финансовая афера разрушает семью и передаёт власть беспринципному человеку.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обмана к нравственному краху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«Свои люди — сочтёмся!»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как от экспозиции к развязке нарастает конфликт и меняется распределение власти в доме Большовых.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от бытовой завязки к социально-нравственному поражению героя; каждая стадия усиливает тему цены, которую приходится платить за обман.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сюжета и их значение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 финала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справедливого возмездия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ломает привычное ожидание, что обман будет наказан. Побеждает не честность, а тот, кто лучше умеет скрывать свои намерения и использовать чужое доверие.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становится горьким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сцены уже не развлекают, а заставляют видеть нравственную пустоту героев. Островский показывает, что весёлый внешний тон может скрывать глубокое духовное разложение.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Афера как норма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сцены убеждают: в этом мире ложь не случайна, а привычна. Обман становится способом существования, а не отклонением от правил поведения.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пьесу не спешили 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вызвал настороженность цензуры, потому что открыто показывал мошенничество и грубые нравы купечества. Для театра середины XIX века такая откровенность была слишком резкой.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сделала Островского заметным автором, способным говорить о пороках без прикрас. История пьесы связана с рукописью, афишей и напряжённой театральной жизнью эпохи.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сценическая судьба пьесы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«Свои люди — сочтёмся!»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напряжения в пьесе движется не только через события, но и через постепенное изменение статуса героев: от хозяина к человеку, утратившему власть над домом.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развязка, тем меньше в конфликте случайности и тем больше продуманного расчёта; итогом становится не примирение, а смена ролей.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конфликт по ходу пьесы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напоминает, как легко доверие превращается в инструмент манипуляции. Механизмы фиктивных сделок и подмены правил выгодой узнаются и в современном обществе.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остаётся актуальной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честностью и расчётом остаётся понятным подростку и взрослому. Островский показывает, что внешний успех без нравственной опоры быстро разрушает человека изнутри.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учит видеть цену компромисса с совестью. Она заставляет задуматься не только о деньгах, но и о том, как они меняют отношения в семье и обществе.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важнее всего увидеть связь между языком, конфликтом и темой денег: именно она раскрывает сатирический замысел и нравственный приговор пьесы.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«Свои люди — сочтёмся!»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пункты помогают выстроить разбор произведения: от героев и языка до смысла названия и нравственного вывода.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анализа на уроке литературы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 цене беспринципности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купеческий мир, где деньги вытесняют честь, а семейные отношения превращаются в сделку. За смешными сценами здесь скрыт серьёзный урок о том, к чему приводит жизнь без совести.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2026-05-23T10:53:16Z</dcterms:created>
  <dcterms:modified xsi:type="dcterms:W3CDTF">2026-05-23T10:53:16Z</dcterms:modified>
</cp:coreProperties>
</file>