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монгольских завоеваний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XIII века сформировали крупнейшую империю Евразии и изменили мир.
</a:t>
            </a:r>
            <a:endParaRPr lang="en-US" sz="40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приходом Чингисхана Центральная Азия представляла собой множество конфликтующих кочевых племён, живших в суровых условиях степей и холмов. Объединение этих племён стало основой для экспансии монголов.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предпосылки формирования империи Чингисхана
</a:t>
            </a:r>
            <a:endParaRPr lang="en-US" sz="211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армия насчитывала до 130 тысяч воинов, преимущественно конных лучников, славившихся своей мобильностью и дисциплиной. Они умели быстро преодолевать большие расстояния, что давало преимущество в боях.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стратегия Монгольской империи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1227 году монгольские войска успешно объединили Монголию и захватили значительную часть Северного Китая, что завершило первый этап военной экспансии империи.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лидеры монгольских завоеваний
</a:t>
            </a:r>
            <a:endParaRPr lang="en-US" sz="2947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Темуджин объединил монгольские племена и основал империю, заложив основы для будущих завоеваний.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1155–1227 гг. – Чингисхан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Чингисхана продолжил расширение границ империи и укрепил административное управление.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1229–1241 гг. – Угэдэй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Внук Чингисхана объединил Китай под династией Юань, расширив влияние империи в Азии.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1260–1294 гг. – Хубилай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строгих законов Чингисхана, обеспечивший порядок, дисциплину и верховную власть хана.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Яса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Северного Китая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в 1206–1234 годах успешно захватили территории Северного Китая, используя тактику молниеносных атак и осад, что привело к падению династии Цзинь.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Средней Азии и Хорезмшахов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1219–1221 годах армия Чингисхана разгромила Хорезмское государство, проложив путь к расширению влияния в Центральной Азии.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на Древнюю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1237 года монголы начали завоевания русских земель; Киев пал в 1240 году после продолжительной осады и разрушений.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продвижения монголов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Хорезмшахов было уничтожено в 1220–1221 годах после серии жестоких осад и боёв с применением новых осадных машин.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государства и тактика осады
</a:t>
            </a:r>
            <a:endParaRPr lang="en-US" sz="2631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Цзинь пала в 1234 году — осады сопровождались использованием требюше, взятых в аренду у китайских и персидских мастеров.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часто уничтожали целые города и деревни для устрашения врагов и подавления сопротивления на завоёванных территориях.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1227 году монголы разгромили Западное Ся, применяя комбинацию вооружённых атак и психологического давления на население.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1219–1221 годах монгольские войска вторглись в Центральную Азию, захватив города Бухара и Самарканд с массовыми жертвами среди мирного населения.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современного Ирана была включена в империю, где утвердился институт даруги, контролировавший порядок и сбор налогов от населения.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культурных центров и введение эффективного управления способствовали как подавлению местных восстаний, так и стабилизации новых областей.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Центральной Азии и Персии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монголов на Русь и в Европу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1236–1242 годов монгольская армия захватила ключевые города Руси, включая Рязань и Владимир, применяя тактику стремительных атак и осад.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продвинулись до берегов Дуная и Адриатического моря, расширяя границы империи и оказывая значительное влияние на политическую карту Восточной Европы.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1241 году монгольские войска вторглись в Польшу, где в битве при Легнице были разгромлены объединённые силы польских рыцарей и их союзников.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походы в Европу: Польша и битва при Легнице
</a:t>
            </a:r>
            <a:endParaRPr lang="en-US" sz="2145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в Польше вызвали панику в странах Средней Европы, усилив угрозу дальнейшего монгольского наступления и изменив стратегические планы региональных правителей.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1241 года монголы нанесли сокрушительное поражение венгерскому войску, используя быстроту и манёвренность своих конных лучников.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Венгрию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реке Шайо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сражения был разрушен Пешт, пострадал Будапешт, десятки тысяч жителей погибли или были депортированы, что привело к длительному ослаблению Венгрии.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разрушений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Руси от Золотой Орды привела к централизации власти, уплате дани и интеграции монгольской административной системы в местное управление. Экономика городов заметно пострадала и замедлилась.
</a:t>
            </a:r>
            <a:endParaRPr lang="en-US" sz="1514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период зависимости русских княжеств от Орды с серьёзными экономическими и политическими последствиями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240 лет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новшества и влияние на другие армии
</a:t>
            </a:r>
            <a:endParaRPr lang="en-US" sz="2713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использовали мощные композитные луки, обеспечивавшие дальность и точность стрельбы, что давало преимущество в мобильном бою.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Композитные луки и стрелы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обмана противника, притворное отступление и резкое контратакующее наступление стали основой успеха монгольских войск.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ложного отступления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костры и флаги обеспечивали оперативное оповещение армии о перемещениях противника и приказы командования.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сигнализации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организация и дисциплина в армии позволяли монголам сохранять порядок и эффективность даже в длительных походах и сражениях.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городов и тактика устрашения
</a:t>
            </a:r>
            <a:endParaRPr lang="en-US" sz="2771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войска разрушали важные города, включая Краков, Бреслау и Киев, полностью уничтожая или поджигая их, что подрывало сопротивление населения и экономику захваченных территорий.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подчинения окружающих регионов использовались массовые казни и жестокое обращение с жителями, создавая страх и деморализуя возможных повстанцев и защитников.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шелком, специями и фарфором расширилась благодаря созданию стабильной инфраструктуры для перевозок и обмена.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последствия: Великий шелковый путь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обеспечила безопасность Великого шелкового пути, существенно увеличив товарооборот между Китаем, Средней Азией, Ближним Востоком и Европой.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и логистики созданы почтовые станции — ямы с постоялыми дворами, что ускоряло перемещение и передачу информации на большие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ханства после распада империи
</a:t>
            </a:r>
            <a:endParaRPr lang="en-US" sz="285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Орда охватывала степи Евразии и русские земли, наследуя военные и административные традиции монголов.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Илханидское государство в Персии продолжало развитие управления и культуры с монгольским влиянием.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Чагатайский улус контролировал центральноазиатские территории с сохранением военной мощи и торговли в регионе.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Юань в Китае представляла собой монгольское правление с адаптацией к местной культуре и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Китая под монгольским владычеством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Хубилай провел объединение Северного и Южного Китая, что завершило длительный период раздробленности. Это позволило стабилизировать страну и возродить торговые связи.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экономике и инфраструктуре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введены новые налоги и бумажные деньги, что упорядочило экономику. Строительство дорог и каналов значительно улучшило международную торговлю и внутренние коммуникации.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династии Юань
</a:t>
            </a:r>
            <a:endParaRPr lang="en-US" sz="29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культурного и научного обмена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1271 год: Династия Юань основана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Хубилая продолжился культурный обмен между Востоком и Западом благодаря усилению международных связей и дипломатии.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Распространение технологий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содействовали распространению бумаги, пороха и компаса из Китая в Европу, что изменило военные и навигационные возможности.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Марко Поло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путешественник описал монгольские земли, способствуя взаимопониманию и интересу к Азии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Междоусобицы между потомками Чингисхана вызвали раскол и ослабили центральную власть.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Монгольской империи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сопротивления завоеванных народов и экономические проблемы снизили способность империи управлять обширными землями.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эпидемии, включая чуму XIV века, и внешние атаки способствовали быстрому распаду монгольских ханств.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привели к масштабным разрушениям и значительным человеческим потерям на завоёванных территориях. Эта трагедия повлияла на демографию и экономику регионов.
</a:t>
            </a:r>
            <a:endParaRPr lang="en-US" sz="1541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разрушений и потерь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монголы создали единую сеть торговых путей и внедрили законы, оказавшие влияние на формирование правовых систем новообразованных государств.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торговых путей и правовое развитие
</a:t>
            </a:r>
            <a:endParaRPr lang="en-US" sz="158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монгольских завоеваний
</a:t>
            </a:r>
            <a:endParaRPr lang="en-US" sz="26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влияние монгольских завоеваний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наследие сохраняется в формировании государств и культур Евразии, изменении экономики и военного дела, оказывая влияние на современную историю многих народов.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2026-05-10T15:23:55Z</dcterms:created>
  <dcterms:modified xsi:type="dcterms:W3CDTF">2026-05-10T15:23:55Z</dcterms:modified>
</cp:coreProperties>
</file>