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свойства географической оболочки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оболочка Земли: воздух, вода, суша и 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объединяет все среды Земли, где возникают климат, почвы, реки и природные зоны. Здесь взаимодействуют воздух, вода, горные породы и живые организмы, создавая условия для жизни человека и природы.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природные условия для 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географическая оболочка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атмосферы приносит воздух, тепло и влагу. Именно здесь формируются погода, облака, ветры и осадки, которые влияют на все живое на поверхности Земли.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литосферы образует поверхность материков и дно океанов. Горные породы и почвы служат основой для рельефа, растений, сельского хозяйства и поселений.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моря, реки, озера, ледники и подземные воды. Она обеспечивает круговорот воды, переносит тепло и поддерживает жизнь многих организмов.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организмы: растения, животных, грибы и бактерии. Они участвуют в образовании органического вещества и постоянно изменяют окружающую среду.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проходит в тропосфере, где сосредоточены облака, ветры и большая часть осадков. Здесь атмосфера особенно активно взаимодействует с поверхностью Земли и водной оболочкой.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тесное взаимодействие оболочек наблюдается у поверхности Земли. Именно здесь находятся жизнь, почвы, воздух и вода, поэтому природные процессы идут особенно интенсивно.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активная зона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располагается в верхних слоях литосферы и на дне океанов. В этих областях вода, минералы и горные породы постоянно влияют друг на друга.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оболочки Земли и их функции в природе.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географической оболочки выполняют разные функции, но действуют как единая система и не существуют изолированно.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7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географической оболочки и их роль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целостности географической оболочки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означает, что изменения в одной части географической оболочки сразу отражаются на других. Воздух, вода, почвы, рельеф и живые организмы образуют единую систему.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связано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вулкана меняет состав воздуха, покрывает поверхность новыми породами и надолго нарушает условия жизни. Это хорошо показывает, насколько тесно связаны компоненты оболочки.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вулканом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вырубить лес, воздух станет суше, почвы начнут сильнее разрушаться, а численность растений и животных уменьшится. Один процесс запускает цепочку природных изменений.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лесом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 энергии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географической оболочке постоянно перемещаются вода, кислород, углерод и другие вещества. Они переходят из одной среды в другую, соединяя атмосферу, гидросферу, литосферу и биосферу.
</a:t>
            </a:r>
            <a:endParaRPr lang="en-US" sz="891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не дают веществам исчезнуть бесследно, а лишь изменяют их состояние и место. Благодаря этому природные процессы на Земле остаются непрерывными и взаимосвязанными.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оболочек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энергии для этих процессов служит Солнце. Его тепло нагревает поверхность Земли, вызывает испарение, движение воздуха и работу живых организмов.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круговорота воды в природе.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географической оболочке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сутки на Земле повторяется чередование света и темноты. Этот ритм связан с вращением планеты вокруг своей оси и влияет на поведение людей, животных и растений.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 ночи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 зима сменяют друг друга из-за движения Земли вокруг Солнца. Вместе с сезонами меняются температура, продолжительность дня и состояние природы.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 в морях и океанах регулярно повышается и понижается. Это природное явление тоже относится к ритмичным процессам и влияет на береговые территории.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или в определенные сезоны реки широко разливаются, потому что усиливается таяние снега или выпадает больше осадков. Такой режим повторяется из года в год.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рек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 животные приспосабливаются к ритмам природы. Они цветут, мигрируют, накапливают запасы или впадают в спячку в определенные месяцы.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жизнь организмов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природных процессов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не только освещает Землю, но и запускает большинство процессов, которые мы наблюдаем каждый день: ветер, облачность, круговорот воды и жизнь растений.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нагрев и испарение: именно они создают основу для погоды, облаков и дальнейших природных изменений.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«Географическая оболочка»; значения условные для наглядности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как источник природных процессов
</a:t>
            </a:r>
            <a:endParaRPr lang="en-US" sz="24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тепло распределяется неравномерно: у экватора солнечные лучи падают почти отвесно, а к полюсам — все более косо. Поэтому природные условия меняются полосами, словно широкими поясами, и каждый пояс имеет свой облик.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полюсам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широтах преобладают степи и леса, а ближе к северу природа становится суровее. Тундра и арктические пустыни выглядят особенно бедными растительностью, потому что тепла там очень мало и лето короткое.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природы по широте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влаги и тепла достаточно для густых лесов. Дальше появляются саванны и пустыни, где растительность становится реже. Такие различия хорошо заметны на карте природных зон и в ландшафтах материков.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влажных и сухих территорий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на поверхности Земли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условий в горах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Подножие гор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обычно теплее и влажнее, поэтому здесь могут расти леса и располагаться поселения, дороги и поля.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высоты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температура снижается, леса сменяются лугами и кустарниками, а условия для земледелия и жизни людей становятся сложнее.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высотах воздух разрежен, почвы беднее, растения низкорослые, а на склонах часто встречаются каменистые участки.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снега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сохраняются голые скалы, ледники и вечные снега. Здесь природа наиболее сурова, а жизнь почти невозможна.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7 класс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закономерности, которые помогают понять, почему природа Земли так разнообразна и как связаны ее части.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закономерности показывают, что природа меняется не случайно: на ее облик влияют тепло, влага, высота и взаимосвязь компонентов.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географической оболочки
</a:t>
            </a:r>
            <a:endParaRPr lang="en-US" sz="26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как части географической оболочки
</a:t>
            </a:r>
            <a:endParaRPr lang="en-US" sz="2312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комплекс объединяет рельеф, климат, воды, почвы, растения и животных. Все элементы действуют вместе, поэтому изменение одного из них отражается на состоянии всего участка Земли.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природная система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природный комплекс постепенно меняется под действием погоды, воды, ветра, жизни организмов и человека. Поэтому природа вокруг нас никогда не остается совершенно одинаковой.
</a:t>
            </a:r>
            <a:endParaRPr lang="en-US" sz="892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 времени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могут быть огромными, как тайга или пустыня, и совсем небольшими, как озеро, луг или болото. У каждого из них свои условия и свой внешний облик.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неравномерность природных зон на суше. Их размеры зависят от количества тепла и влаги, поэтому одни зоны занимают огромные пространства, а другие — лишь небольшие участки.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площади приходятся на умеренные леса, тайгу и пустыни. Самые малые — на арктические пустыни и влажные экваториальные леса.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географии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2175" y="1359700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разработки, шахты и большие стройки меняют рельеф и разрушают естественный покров. После этого нарушается сток воды, а почвы становятся более уязвимыми для размыва и оползней.
</a:t>
            </a:r>
            <a:endParaRPr lang="en-US" sz="762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179575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стройки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997456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целину распахивают, природный покров исчезает, а почва сильнее страдает от ветра и дождя. Если не соблюдать правила землепользования, начинается эрозия и снижается плодородие.
</a:t>
            </a:r>
            <a:endParaRPr lang="en-US" sz="776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1817331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635212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влагу, защищают почвы и создают условия для многих животных. Их уничтожение ведет к уменьшению биоразнообразия, изменению влажности воздуха и ухудшению состояния ландшафтов.
</a:t>
            </a:r>
            <a:endParaRPr lang="en-US" sz="731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2455087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272968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воздух и сбросы в воду влияют на здоровье людей, растений и животных. Загрязнение может накапливаться долго и затрагивать даже удаленные территории через ветер и реки.
</a:t>
            </a:r>
            <a:endParaRPr lang="en-US" sz="791" dirty="0"/>
          </a:p>
        </p:txBody>
      </p:sp>
      <p:sp>
        <p:nvSpPr>
          <p:cNvPr id="14" name="Text 8"/>
          <p:cNvSpPr txBox="1"/>
          <p:nvPr/>
        </p:nvSpPr>
        <p:spPr>
          <a:xfrm>
            <a:off x="332175" y="3092843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332175" y="3910724"/>
            <a:ext cx="4626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преобразована территория, тем больше внимания требуется ее охране. От состояния природы зависят урожай, качество воды, транспорт, безопасность и повседневная жизнь населения.
</a:t>
            </a:r>
            <a:endParaRPr lang="en-US" sz="773" dirty="0"/>
          </a:p>
        </p:txBody>
      </p:sp>
      <p:sp>
        <p:nvSpPr>
          <p:cNvPr id="16" name="Text 10"/>
          <p:cNvSpPr txBox="1"/>
          <p:nvPr/>
        </p:nvSpPr>
        <p:spPr>
          <a:xfrm>
            <a:off x="332175" y="3730599"/>
            <a:ext cx="4626000" cy="1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жизни людей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географическую оболочку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мер, которые уменьшают нагрузку на природу и помогают сохранять связи между ее компонентами.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охраны природной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10814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749" y="299281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25214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939" y="1575494"/>
            <a:ext cx="162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географическую оболочку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глобус помогают увидеть размещение материков, океанов, природных зон и крупных форм рельефа. С их помощью удобно сравнивать территории и находить связи между природными объектами.
</a:t>
            </a:r>
            <a:endParaRPr lang="en-US" sz="1067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глобус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сопоставляют между собой, чтобы увидеть различия и изменения во времени. Это помогает делать выводы о климате, состоянии природных комплексов и воздействии человека.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измеряют температуру, осадки, давление, ветер и влажность. Эти данные помогают понять, как формируется погода и как она влияет на природные процессы в разных районах.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погодой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местности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дают точные сведения о состоянии почв, воды, растений и рельефа. Такие измерения особенно полезны, когда нужно проверить изменения, замеченные по карте или снимкам.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большие территории одновременно и позволяют замечать изменения лесов, ледников, городов и берегов. Такие наблюдения особенно важны, когда нужно следить за труднодоступными районами.
</a:t>
            </a:r>
            <a:endParaRPr lang="en-US" sz="1013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Целостность, ритмичность, широтная зональность и высотная поясность объясняют разнообразие природы Земли и различия между ее территориями.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свойства помогают понять, как устроена и изменяется географическая оболочка.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7 класс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и человек
</a:t>
            </a:r>
            <a:endParaRPr lang="en-US" sz="2997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 — это наш общий дом, где связаны воздух, вода, почвы и живые организмы. Бережное отношение к природе помогает сохранить жизнь, здоровье и будущее следующих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2026-06-02T14:56:43Z</dcterms:created>
  <dcterms:modified xsi:type="dcterms:W3CDTF">2026-06-02T14:56:43Z</dcterms:modified>
</cp:coreProperties>
</file>