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берёза: татарская народная сказка о добре и чуде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смелость и чудо рядом с лесной тропинкой.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сказка: мудрость, которую передавали словами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живёт в памяти людей много лет. Её рассказывали детям и взрослым, поэтому в ней простые образы, ясный сюжет и добрый, справедливый финал.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разворачивается сказка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есть лес, дерево и открытое поле. Эти детали делают место живым и понятным, будто сказка происходит совсем недалеко от дома.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поле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сказке не пугает, а помогает почувствовать тайну. Читатель видит: удивительное может случиться даже там, где каждый день ходят люди.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в знакомом месте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на знакомой тропинке, где всё кажется обычным и спокойным. Именно здесь герой замечает, что рядом может скрываться настоящее чудо.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дорога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необычное дерево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 сказке выглядит необычно и сразу привлекает внимание. Она словно хранит тайну леса и становится важным знаком будущего чуда.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берёза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ведёт себя спокойно, честно и без лишних слов. Он не спешит сердиться и умеет выбирать правильный поступок даже в трудный момент.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герой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сюжет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добрый поступок приводит к награде.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берёзу особенной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форма дерева сразу запоминается. Она отличается от обычной берёзы и делает образ сказки ярким, почти волшебным.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Непривычный вид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связана с живой, знакомой природой. Она показывает, что чудо может скрываться в самом обычном дереве, если смотреть внимательно.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природе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берёзы помогает почувствовать заботу и уважение к природе. В сказке дерево становится не фоном, а почти участником истории.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смысл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дерево кажется не просто частью леса, а особым знаком. Через него в сказке появляется ожидание доброго и удивительного события.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чуда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в сказке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приходит к герою не случайно. Оно появляется после доброго, честного поступка, поэтому сказка учит ждать хорошего без злости и суеты.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здесь мягкое и светлое: помощь, подарок или удача делают финал радостным. Из-за этого история оставляет спокойное и тёплое чувство.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добрым и вежливым важно даже тогда, когда рядом никто не хвалит. В сказке хороший характер оказывается сильнее грубости и жадности.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Природу нужно беречь и не вредить ей без причины. Необычное дерево напоминает: к живому миру надо относиться внимательно и бережно.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Скромный и честный человек получает уважение и поддержку. Народная сказка показывает, что хорошие дела возвращаются добром и приносят радость.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необычная берёза помогает сразу понять главный смысл сказки: даже простая деталь может стать важной и запомниться надолго.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образный строй сказки «О кривой берёзе»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берёза становится центром всей истории.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необычная берёза помогает сразу понять главный смысл сказки: даже простая деталь может стать важной и запомниться надолго.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тропинка и дерево как часть сказки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 не страшный, а тихий и внимательный. Он словно наблюдает за героем и помогает почувствовать, что природа тоже участвует в событиях. За каждым деревом будто прячется маленький секрет, который раскроется только доброму человеку.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хранит тайну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берёза выделяется среди других деревьев и сразу привлекает взгляд. Она напоминает о красоте родной природы, которую надо беречь. В сказке дерево становится не просто частью пейзажа, а важным символом добра и чуда.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ставшая знаком родной земли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начинается на обычной дороге, где всё кажется привычным и спокойным. Но именно такая дорожка лучше всего подходит для чуда: герой идёт вперёд, а читатель уже ждёт неожиданную встречу. Простое место делает историю ближе и понятнее детям.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Тропинка, по которой идёт герой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и особенная сказка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многие народные истории, сказка строится на испытании, чуде и справедливой награде. Но здесь всё очень просто и понятно, поэтому сюжет легко запоминается детям.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нет лишних сложностей: важны доброе сердце, спокойный выбор и уважение к природе. Такая ясность делает рассказ особенно светлым и доверительным.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в ней связано не с золотом или дворцами, а с обычной берёзой. От этого история кажется ближе, теплее и словно происходит совсем рядом, в знакомом лесу.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сказка одновременно похожа на другие народные сюжеты и непохожа на них. В ней есть своя тихая красота, которая нравится и детям, и взрослым.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выбор героя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сказке показывает, как честный поступок приводит к доброй помощи и счастливому финалу.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делают сказку красивой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Сказку украшают образные слова, которые помогают увидеть лес, тропинку и берёзу как живые картины. Такие выражения делают чтение ярким и понятным даже самым маленьким слушателям.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Повторы, ласковые формы и короткие фразы создают мягкое, напевное звучание. Благодаря этому история легко запоминается и читается так, будто её рассказывает добрый человек у костра.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сказка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46300" y="724200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любопытство: что же особенного в этой берёзе и что случится дальше? Читатель сразу ждёт маленькое лесное приключение.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46300" y="503650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46300" y="4194325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приходит радость и спокойствие: всё заканчивается справедливо и хорошо. Именно такой финал оставляет приятное чувство и добрую улыбку.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46300" y="3973775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финал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46300" y="3037617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поступает правильно, настроение становится тёплым и светлым. Хочется узнать, какой доброй помощью ответит сказка на его честность.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946300" y="2817067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чуда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946300" y="1880908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возникает лёгкое волнение, потому что герою приходится делать выбор. Но страх здесь не страшный, а скорее заставляет внимательнее следить за сюжетом.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46300" y="1660358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тревоги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как важный образ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берёза в сказке выглядит необычно, поэтому сразу становится главным знаком истории. Она будто приглашает остановиться и посмотреть внимательнее. Для ребёнка это не просто дерево, а маленькое чудо среди лесной тишины.
</a:t>
            </a:r>
            <a:endParaRPr lang="en-US" sz="1125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которое запоминается с первого взгляда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берёза становится важной для сюжета, она начинает означать не только дерево, но и добрый знак. Такой образ легко хранится в памяти и напоминает: чудо может быть рядом, если сердце остаётся чистым.
</a:t>
            </a:r>
            <a:endParaRPr lang="en-US" sz="1189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добром чуде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 народном представлении часто связана со светом, красотой и нежностью. В сказке этот образ помогает почувствовать, что природа живая и заслуживает бережного отношения. Она не пугает, а словно тихо разговаривает с человеком.
</a:t>
            </a:r>
            <a:endParaRPr lang="en-US" sz="1177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чистоты и родной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героя и их значение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торопится и не ведёт себя грубо. Он умеет подождать, прислушаться и выбрать верный шаг, а не самый быстрый. Это делает его по-настоящему сильным.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относится к берёзе с уважением и не причиняет ей вреда. Такой поступок показывает, что доброта начинается с маленьких решений, даже если рядом никого нет.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помощи герой не зазнаётся и не хвастается. Он остаётся скромным, а это важный признак хорошего характера: добро ценнее, когда его делают спокойно.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эта сказка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цепочка показывает, как простая и добрая история удерживает внимание ребёнка от начала до конца.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после чтения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поступает честно и по-доброму, мир отвечает ему тем же. В сказке это видно очень ясно: хороший выбор приносит радость и помощь.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возвращается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пытается казаться лучше других и не выпячивает свои заслуги. Именно поэтому его добрый поступок выглядит особенно красивым.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важнее хвастовства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берёза может стать знаком чудесного. Сказка напоминает: удивительное часто прячется в обычных вещах, если смотреть внимательно.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рядом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лес в этой истории не просто фон, а живая часть сказки. Значит, к природе надо относиться бережно, а не как к игрушке.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Природу нужно беречь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сказки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тропинка создают настроение тихого леса, где всё кажется знакомым и немного волшебным. Эти образы помогают сразу представить место, где может случиться необычное событие.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берёза и лесная тропинка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его награда показывают главную мысль сказки. Если человек остаётся честным и добрым, даже самый простой день может закончиться радостным чудом.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герой и чудесный подарок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«О кривой берёзе» остаётся любимой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запоминается потому, что в ней всё ясно: добрый поступок, чудесная помощь и справедливый конец. Она учит беречь природу, быть честным и верить в добро.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2026-05-23T23:17:18Z</dcterms:created>
  <dcterms:modified xsi:type="dcterms:W3CDTF">2026-05-23T23:17:18Z</dcterms:modified>
</cp:coreProperties>
</file>