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 предлога: основные признаки и роль в речи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помогает связать слова и точно определить их форму.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и значение предлога в русском языке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изучает части речи и их признаки. Предлог сам не называет предмет или действие, но показывает отношения между словами и помогает строить правильные словосочетания и предложения.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263" y="1768975"/>
            <a:ext cx="197775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74375"/>
            <a:ext cx="252900" cy="25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74375"/>
            <a:ext cx="252900" cy="25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74375"/>
            <a:ext cx="252900" cy="252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значение предлога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могут указывать, где находится предмет или куда направлено действие: в школе, на улице, под столом. Они помогают точно описывать расположение и движение в пространстве.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предложениях предлог обозначает время события: после уроков, перед праздником, в понедельник. По нему легко понять, когда именно происходит действие или к какому моменту оно относится.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цель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передают причину, цель или повод действия: из-за дождя, ради победы, для ответа. Такие связи делают высказывание точнее и помогают объяснить, зачем или почему что-то происходит.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и образ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предлог показывает, о чём говорится, или каким способом совершается действие: о книге, с радостью. Один и тот же предлог в разных контекстах может выражать разные оттенки значения.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1912874"/>
            <a:ext cx="5037600" cy="17113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указывать при разборе предлога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морфологическом разборе важно назвать постоянные признаки предлога и показать, как он связан с зависимым словом.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характеризуют как служебное слово с постоянными признаками: значением, происхождением, строением и связью с падежом.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языка: морфология,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Непроизводные и производные предлоги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Непроизводные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Непроизводные предлоги не связаны по происхождению с другими частями речи. К ним относятся короткие и очень частые слова: в, на, к, с, у, по, за, от.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предлоги возникли из других слов и сочетаний: из-за, благодаря, вследствие, в течение, несмотря на. Их происхождение важно учитывать при разборе и правописании.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строением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предлоги могут писаться слитно, раздельно или через дефис. Способ написания зависит от того, является ли это цельным предлогом или сочетанием слов.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определить происхождение предлога правильно, легче объяснить его написание и не спутать его с похожими словами. Это особенно полезно при выполнении школьного разбора.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предлогов по значению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предлогов помогают уточнять смысл связи между словами и делают речь более точной.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чаще встречаются пространственные и временные предлоги, потому что они нужны для описания действий и событий.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предлогов по значению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 составные предлоги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25" y="2268675"/>
            <a:ext cx="28497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предлог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предлог состоит из одного слова: к, у, без, через, над. При разборе его строение легко определить, потому что слово не делится на части и не содержит отдельных компонентов.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20" y="2268675"/>
            <a:ext cx="28497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Составной предлог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Составной предлог включает два или несколько слов: в связи с, по мере, в отличие от, несмотря на. Его нужно рассматривать как единое служебное выражение, которое выполняет одну грамматическую задачу.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78" y="2268675"/>
            <a:ext cx="28497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отмечают в разборе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морфологическом анализе важно отдельно назвать значение предлога и его строение. Один и тот же смысл может выражаться разными по строению предлогами, поэтому эти признаки не смешивают.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морфологического разбора предлога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не пропустить постоянные признаки служебного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предлог связан с падежом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без, от, из часто требуют родительного падежа: без книги, от дома, из школы. Такая связь помогает быстро проверить форму зависимого слова.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к, благодаря, согласно обычно соединяются с дательным падежом: к другу, благодаря помощи, согласно расписанию. Это один из самых узнаваемых школьных случаев.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Предложный падеж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о и при связаны с предложным падежом: о лете, при школе. Умение узнавать такие модели помогает составлять грамотные словосочетания без ошибок.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падеж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с, перед, над часто управляют творительным падежом: с братом, перед окном, над рекой. По предлогу можно предположить форму слова ещё до окончания проверки.
</a:t>
            </a:r>
            <a:endParaRPr lang="en-US" sz="109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Омонимия: предлог или другое слово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04" y="1794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только связывает части речи, перед нами предлог. Если оно называет признак, место или действие и несёт собственное значение, это уже другая часть речи.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80011" y="292220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 ли заменить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вокруг дома и вокруг было тихо. В первом случае слово служит связью, во втором — является наречием и может употребляться отдельно, без зависимого слова.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0011" y="405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решает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выражениях в течение дня и в течении реки пишутся похожие формы, но часть речи разная. Помогает вопрос: слово можно убрать без потери смысла или нельзя.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000" y="1157375"/>
            <a:ext cx="707200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и падежи: частые школьные модели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с какими падежами чаще всего сочетаются распространённые предлоги и как это влияет на форму зависимого слова.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предлог может требовать разных падежей, поэтому его нужно рассматривать вместе со значением и контекстом.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«Морфологический разбор предлога»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производных предлогов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запоминают предлоги, которые пишутся раздельно: в течение, в продолжение, в заключение, в отличие от. Здесь важно не смешивать их с обычными сочетаниями слов.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и дефисное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выделяют формы, которые пишутся слитно или через дефис: несмотря на — слитно, из-за и из-под — через дефис. Написание зависит от происхождения и строения предлога.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контексту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определяют, является ли выражение именно предлогом. Если слово сохраняет самостоятельное значение, это уже сочетание слов, а не производный предлог.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частотные предлоги в учебных текстах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эти предлоги встречаются в коротких учебных фразах, где нужно точно показать место, направление, источник или объект речи.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предлоги, связанные с пространством и направлением: они особенно нужны для описания действий и учебных ситуаций.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 русскому языку для 7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школьники путают предлог с приставкой, ошибаются в падеже и неверно определяют написание. Проверка по контексту помогает избежать этих затруднений.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«Морфологический разбор предлога»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частых ошибок чаще всего мешают точному морфологическому разбору.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предлога в словосочетании и предложении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связь становится понятной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помогает словам соединяться в точное словосочетание: читать в книге, идти по дороге, говорить о фильме. Без него смысл отношений между словами часто остаётся слишком общим и расплывчатым.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главный член, но важная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сам не отвечает на вопрос подлежащего или сказуемого, однако входит в состав члена предложения вместе с зависимым словом. Поэтому он незаметен по роли, но очень важен для смысла.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убрать предлог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убрать предлог — и фраза теряет точность: становится непонятно, где, когда или о чём идёт речь. Именно поэтому предлоги делают высказывание ясным и аккуратным.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предлог от приставки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проверке раздельного написания, возможности вставки слова и сохранения падежной формы.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Образцы полного морфологического разбора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9" name="Text 2"/>
          <p:cNvSpPr txBox="1"/>
          <p:nvPr/>
        </p:nvSpPr>
        <p:spPr>
          <a:xfrm>
            <a:off x="180004" y="18759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«в лесу»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 — предлог, простой и непроизводный. Он выражает пространственное значение и требует предложного падежа у зависимого слова лесу.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80011" y="32169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«из-за тумана»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из-за — производный составной предлог с причинным значением. Он связывает слова и управляет родительным падежом: тумана.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1912874"/>
            <a:ext cx="5037600" cy="17113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предлогов по основным признакам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что внешне похожие предлоги могут отличаться по значению, происхождению, строению и падежу зависимого слова.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точного разбора важно смотреть не на одно, а сразу на несколько признаков: значение, происхождение, строение и падеж.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морфологии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258150"/>
            <a:ext cx="252900" cy="2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625" y="2272200"/>
            <a:ext cx="252900" cy="22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0250" y="2258150"/>
            <a:ext cx="252900" cy="25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точный разбор предлога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540339" y="22527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Грамотное 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разбор помогает выбирать правильное написание предлогов и не смешивать раздельные, слитные и дефисные формы в похожих сочетаниях.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95086" y="22527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уточняет связи между словами, поэтому его анализ помогает быстрее понять, где указано место, время, причина или цель действия.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450711" y="22527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Различение предлогов, приставок и омонимичных форм делает разбор надёжным и помогает избежать типичных ошибок в учебных заданиях.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что важно помнить о предлоге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выражает отношения между словами и помогает строить точные словосочетания. При разборе важно учитывать значение, происхождение, строение и падеж, чтобы писать и анализировать текст без ошибок.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2026-05-28T15:59:43Z</dcterms:created>
  <dcterms:modified xsi:type="dcterms:W3CDTF">2026-05-28T15:59:43Z</dcterms:modified>
</cp:coreProperties>
</file>