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Семенные растения: что это и почему они важны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Семенные растения — основа жизни на суше, важны для человека и природы.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семенных растений в истории Земли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360 миллионов лет назад семенные растения впервые появились, что позволило им распространяться по суше независимо от воды и лучше защищать зародыш в семени.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семенные растения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Семенные растения — высшие растения, размножающиеся семенами. В их жизненном цикле происходит смена поколений: спорофит — взрослое растение, и гаметофит — малое и скрытое.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относятся голосеменные, как сосна и ель, и покрытосеменные, например яблоня и тюльпан. Всего насчитывается свыше 300 000 видов семенных растений.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главные группы семенных растений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включают хвойные, саговниковые, гинкговые и гнетовые; их семена развиваются открыто, без плодов.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— наиболее многочисленная группа с семенами внутри плода; они включают цветковые растения и составляют свыше 90% всех современных видов.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— наличие цветка и плода у покрытосеменных, чего нет у голосеменных.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более разнообразны и распространены, тогда как голосеменные преобладают в северных лесах.
</a:t>
            </a:r>
            <a:endParaRPr lang="en-US" sz="9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063" y="1467950"/>
            <a:ext cx="6593875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голосеменных и покрытосеменных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между двумя группами семенных растений представлены в таблице.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гораздо разнообразнее и глобально распространены, голосеменные характерны для северных регионов.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по биологии, 5 класс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семян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773050" y="1409937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питательных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семени находится эндосперм — запас питательных веществ, который обеспечивает энергией молодой проросток на первых стадиях роста.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64150" y="1409950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семени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состоит из твёрдой кожуры, которая надёжно защищает зародыш, а сам зародыш содержит корень, стебелек и листочки — зачаточные органы будущего растения.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цветка у покрытосеменных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 производят пыльцу — мужские репродуктивные клетки, а пестик содержит яйцеклетки и отвечает за формирование семян после оплодотворения.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Чашелистики защищают пока нераскрывшийся бутон, а лепестки привлекают опылителей ярким цветом и ароматом, повышая шансы на успешное размножение.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у семенных растений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63850" y="37034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активно привлекают насекомых, птиц и других опылителей яркими цветами и ароматами, что способствует более целенаправленному переносу пыльцы.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3850" y="263894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— перенос пыльцы от тычинок к пестику. У голосеменных это чаще всего происходит с помощью ветра, как у сосны и ели, где цветки скудны и неприметны.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550" y="2611738"/>
            <a:ext cx="3958500" cy="2083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00" y="2611738"/>
            <a:ext cx="3958500" cy="20836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и развитие семени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680500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питание зародыша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зародыша формируется твёрдая кожура и откладываются питательные вещества. Эти структуры обеспечивают безопасность и питание до наступления благоприятных условий для прорастания.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7425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нового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опыления мужские клетки проникают в пестик, где сливаются с женскими яйцеклетками. Этот процесс запускает развитие нового организма — зародыша в семени.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покрытосеменного растения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от семени до зрелого растения и вновь семени.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семена распространяются в природе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Крылатки — эффективные летучие семена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Крылатки, как у клена, оснащены плотно прилегающими крыльями, которые позволяют семенам далеко разноситься ветром. Такой способ расселения помогает растениям занимать новые территории и избегать конкуренции.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Парашютики и зацепки для путешествий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одуванчика покрыты пушистым парашютиком, который легко уносится ветром на большие расстояния. Репейник снабжен крючками, позволяющими цепляться за шерсть животных и перемещаться вместе с ними.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Пловучие и взрывные — водные и механические переносчики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Кокосы обладают плотной внешней оболочкой, позволяющей им плавать по воде и находить новые места для прорастания. Недотрога использует взрывной механизм, выбрасывая семена на значительное расстояние от материнского растения.
</a:t>
            </a:r>
            <a:endParaRPr lang="en-US" sz="857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семенных растений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Семенные растения снабжают атмосферу кислородом, поддерживают леса и луга, оказывают существенное влияние на климат и водный баланс на планете.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основной пищевой базой для травоядных животных, а также предоставляют убежище и материалы для обитания многочисленных видов.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исчезновение ведёт к сокращению биоразнообразия и нарушению природного равновесия, что угрожает устойчивости экосистем во всём мире.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Семенные растения и питание человека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культурных сортов позволяет повысить урожайность, улучшить устойчивость к заболеваниям и вредителям, что гарантирует стабильность продовольствия.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человеческого питания составляют семенные растения: зерновые культуры, овощи, фрукты и бобовые обеспечивают важнейшие питательные вещества и энергию.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Семенные растения в медицине и промышленности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масла и древесина — важные промышленные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Подсолнечник и льняное семя дают ценные масла для питания и промышленности. Деревья, такие как пихта и дуб, обеспечивают древесину для строительства и изготовления мебели.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растения в борьбе за 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Напёрстянка используется для создания сердечных препаратов, а мак обеспечивает сырьё для обезболивающих средств. Многие лекарственные препараты основаны на экстрактах семенных растений.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применения в промышленности и косметике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Семенные растения служат сырьём для производства бумаги, текстиля, красок, парфюмерии и косметики. Их использование в пищевой промышленности значительно расширяет ассортимент продуктов.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доминируют среди растений по количеству видов, в то время как голосеменные представлены около 1 000 видами. Самое высокое дерево — секвойя достигает 115 метров.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2023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300 000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покрытосеменных растений – это доказывает их невероятное биологическое разнообразие на планете.
</a:t>
            </a:r>
            <a:endParaRPr lang="en-US" sz="149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семенные растения: распределение по континентам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регионы отличаются высоким биологическим разнообразием, что способствует богатству видов семенных растений и сложным экосистемам.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разнообразие сконцентрировано в амазонских и юго-восточноазиатских лесах, что подчёркивает важность охраны этих территорий.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каталог растений, 2023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семенных растений к жизни в различных условиях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Суккуленты, как алоэ и кактусы, имеют толстые мясистые листья, в которых запасают воду для выживания в засушливых условиях.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растения оснащены игольчатыми листьями и смолой, что защищает их от морозов и снижает испарение влаги в холодных регионах.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Шипы у акаций и роз служат защитой от травоядных, предотвращая поедание и позволяя растениям сохранять жизнеспособность.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Баобаб запасает огромное количество воды в своём стволе — до 120 000 литров, что обеспечивает ему выживание в долгие засушливые периоды.
</a:t>
            </a:r>
            <a:endParaRPr lang="en-US" sz="9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семенные растения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Монтесумы и венерин башмачок находятся на грани исчезновения из-за человека: вырубки, сбора коллекционерами и изменения климата угрожают их существованию.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Вельвичия удивительная — уникальное длиноживущее растение пустыни Намиб, сохранившееся благодаря адаптации к экстремальным условиям и живущее до 2 000 лет.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436254"/>
            <a:ext cx="4753800" cy="42709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2200" y="483625"/>
            <a:ext cx="31278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охранять семенные растения: способы сохранения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651950" y="3703475"/>
            <a:ext cx="2928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Банки семян, такие как на Шпицбергене, служат важным инструментом сохранения генетического разнообразия и позволяют восстанавливать растения в случае угрозы их исчезновения.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651950" y="2638950"/>
            <a:ext cx="2928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Создание заповедников и национальных парков позволяет сохранять редкие виды в естественной среде, обеспечивая условия для их восстановления и защиты.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Семенные растения — основа жизни на планете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семенных растений гарантирует стабильность природных систем, здоровье человека и животных, а также поддерживает развитие науки и экономики для будущих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2026-05-08T11:48:22Z</dcterms:created>
  <dcterms:modified xsi:type="dcterms:W3CDTF">2026-05-08T11:48:22Z</dcterms:modified>
</cp:coreProperties>
</file>