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наука, культура и спорт: почему это важно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сферы формируют личность и будущее общества каждого из нас.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ключевых общественных сфер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наука, культура и спорт прошли долгий путь развития. В России и в мире менялись приоритеты и появлялись новые профессии, отражая вызовы XXI века и роль страны в глобальном прогрессе.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0611"/>
            <a:ext cx="2060700" cy="19922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10827" y="2700466"/>
            <a:ext cx="2061000" cy="19925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1888" y="2700466"/>
            <a:ext cx="2061000" cy="199256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32944" y="2700466"/>
            <a:ext cx="2061000" cy="19925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образования и культуры в России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59649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школьного 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XI-XII веках в России появились первые монастырские и церковно-приходские школы, положившие фундамент образовательной системы. Они давали базовые знания и духовное воспитание.
</a:t>
            </a:r>
            <a:endParaRPr lang="en-US" sz="773" dirty="0"/>
          </a:p>
        </p:txBody>
      </p:sp>
      <p:sp>
        <p:nvSpPr>
          <p:cNvPr id="12" name="Text 3"/>
          <p:cNvSpPr txBox="1"/>
          <p:nvPr/>
        </p:nvSpPr>
        <p:spPr>
          <a:xfrm>
            <a:off x="2620776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Московского университета
</a:t>
            </a:r>
            <a:pPr algn="l" indent="0" marL="0">
              <a:lnSpc>
                <a:spcPct val="115000"/>
              </a:lnSpc>
              <a:buNone/>
            </a:pPr>
            <a:r>
              <a:rPr lang="en-US" sz="1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1755 году открыли Московский государственный университет — важнейшее событие в развитии науки и образования России, оказавшее влияние на подготовку кадров и научные исследования.
</a:t>
            </a:r>
            <a:endParaRPr lang="en-US" sz="755" dirty="0"/>
          </a:p>
        </p:txBody>
      </p:sp>
      <p:sp>
        <p:nvSpPr>
          <p:cNvPr id="13" name="Text 4"/>
          <p:cNvSpPr txBox="1"/>
          <p:nvPr/>
        </p:nvSpPr>
        <p:spPr>
          <a:xfrm>
            <a:off x="4681836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театров и искусств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1702 году в Москве основан первый постоянный театр — важный этап в культурной жизни страны, ставший площадкой для развития драматургии и актерского мастерства.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742893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спортивных клубов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появились первые спортивные клубы, включая борьбу и гимнастику, что способствовало популяризации физической культуры и развитию спортивных традиций.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система образования в России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ФГОС 2021 года учащиеся могут выбирать индивидуальные образовательные пути, ориентируясь на практические навыки и современные требования рынка труда.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учебный процесс активно внедряются электронные дневники и проектные работы, что повышает интерактивность и вовлечённость учащихся.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делится на четыре уровня: дошкольный, школьный, среднее профессиональное и высшее, что обеспечивает системное развитие от раннего возраста.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Введены новые предметы — робототехника, экономика, медиаграмотность — готовящие школьников к профессиям будущего, требующим технических и аналитических навыков.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7325" y="1162275"/>
            <a:ext cx="5709351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66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показатели образовательной системы России
</a:t>
            </a:r>
            <a:endParaRPr lang="en-US" sz="2266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образовательных учреждений, учеников и учителей, а также популярные направления среди молодежи.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технических и инженерных дисциплин свидетельствует о будущем ориентации образовательной системы на новые технологии.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образования РФ, 2023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302"/>
            <a:ext cx="4121700" cy="8331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187023"/>
            <a:ext cx="4122300" cy="8333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022784"/>
            <a:ext cx="4122300" cy="8333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1700" y="3858725"/>
            <a:ext cx="4122300" cy="83331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достижения российской науки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55250" y="1474825"/>
            <a:ext cx="36612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спутник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1957 году под руководством Сергея Королёва был запущен первый искусственный спутник Земли — событие, которое открыло эру космических исследований в мире.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5250" y="2310564"/>
            <a:ext cx="36612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Периодическая таблица Менделеева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Менделеев создал основополагающую таблицу химических элементов, ставшую ключевым инструментом для развития химии и науки в целом.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55250" y="3146322"/>
            <a:ext cx="36612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первой ЭВМ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Лебедев участвовал в создании одной из первых электронных вычислительных машин, заложив основы для современной информатики и вычислительной техники.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5250" y="3982264"/>
            <a:ext cx="36612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институты и публикации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функционируют более 1000 научных институтов, ежегодно публикуется свыше 35 тысяч статей, а молодое поколение активно вовлекается в исследования.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580032"/>
            <a:ext cx="449100" cy="449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61405"/>
            <a:ext cx="449100" cy="3592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97869"/>
            <a:ext cx="449100" cy="3592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114352"/>
            <a:ext cx="449100" cy="399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поддержка и возможности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программы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Финансирование образования, науки, культуры и спорта в 2023 году превысило 2 трлн рублей, включая проекты «Наука и университеты» и «Спорт».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Молодёжные инициативы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акселераторы и гранты для научных, творческих и спортивных проектов, поддерживающие талантливую молодёжь по всей стране.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 и форумы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участвуют в мероприятиях, таких как «Большая перемена» и региональные молодёжные форумы, развивающих творческие способности.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Гранты для коллективов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Грантовая поддержка творческих коллективов стимулирует развитие искусства и культурных инициатив на региональном и федеральном уровне.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культуры и творческих способностей школьников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гранты, такие как конкурс «Юные дарования России», поощряют талантливых учеников, предоставляя им возможности для развития и признания.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культурных мероприятиях расширяет кругозор, помогает развивать коммуникативные и социальные навыки среди школьников разного возраста.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90% российских школ работают творческие кружки; тысячи детских художественных и музыкальных школ формируют будущих артистов и артисток.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достижения России: основные цифры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массового спорта и внедрение программ ГТО способствуют значительному числу занятых спортом подростков.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золотых медалей подтверждает сильные позиции России среди мировых спортивных держав.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Олимпийские данные, 2000-2014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в российском образовании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учебного процесса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Дистанционное и гибридное обучение становятся стандартом благодаря платформам «МЭШ» и «Яндекс.Учебник». Использование цифровых технологий улучшает доступ к знаниям в городах и отдалённых регионах.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образовательные форматы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виртуальной и дополненной реальности делает учебу интерактивнее. Онлайн-курсы расширяют возможности для приобретения новых навыков, особенно среди школьников, проживающих вдали от крупных центров.
</a:t>
            </a:r>
            <a:endParaRPr lang="en-US" sz="10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традиции формируют основу национального самосознания, объединяют поколения и поддерживают чувство принадлежности к исторической общности. Они укрепляют связь между прошлым и настоящим в обществе.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такие как Масленица и День Победы, а также школьные фестивали народных ремесел способствуют сохранению и развитию культурного наследия, вовлекая молодежь в активное познание истории и искусства.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традиции: их роль и сохранение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000" y="1208150"/>
            <a:ext cx="3653100" cy="122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в школе: активность и здоровье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Второе: программы ГТО и «Самбо в школы» активно внедряются, поддерживая соревновательный дух и навыки командной работы. Школьные чемпионаты повышают мотивацию к занятиям спортом и укрепляют социальные связи среди учащихся.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Первое: 72% школьников регулярно посещают спортивные секции, что способствует развитию физической выносливости и формированию здоровых привычек с детства. Спортивные турниры по футболу, волейболу и лёгкой атлетике стали неотъемлемой частью школьной жизни.
</a:t>
            </a:r>
            <a:endParaRPr lang="en-US" sz="91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таланты в науке: где стартуют карьеры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кружки и олимпиады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участвуют в научных кружках и олимпиадах, что позволяет им проявить любознательность и развить исследовательские навыки с раннего возраста.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Гранты и конкурсы стартапов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поддержки молодых исследователей организуются конкурсы стартапов и предоставляются гранты на реализацию научных проектов, стимулируя инновационное мышление.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Федеральные программы поддержки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программы обеспечивают финансирование и ресурсы для молодых учёных, создавая условия для профессионального роста и развития.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Научно-популярные издания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Издания и медиа стимулируют интерес к науке, расширяя знания и мотивацию среди молодёжи к научной деятельности и инновациям.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7" y="0"/>
            <a:ext cx="392794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47000" y="1063275"/>
            <a:ext cx="4383000" cy="13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наука: международное сотрудничество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07775" y="3887700"/>
            <a:ext cx="34926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Второе: участие в международных олимпиадах и совместных проектах позволяет российским школьникам перенимать передовые образовательные практики и укреплять научные компетенции на глобальном уровне.
</a:t>
            </a:r>
            <a:endParaRPr lang="en-US" sz="10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707775" y="2819419"/>
            <a:ext cx="34926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Первое: программы школьных обменов способствуют укреплению межкультурных связей и расширению мировоззрения учеников через живой опыт общения с зарубежными сверстниками.
</a:t>
            </a:r>
            <a:endParaRPr lang="en-US" sz="10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Европа: сравнение ключевых показателей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параметров высшего образования, науки, спорта и культуры в России и Европейских странах (Германия, Франция, Финляндия) показывает конкурентные преимущества и зоны для развития.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лидирует по числу спортсменов и образовательной инфраструктуре, но отстаёт в финансировании науки по сравнению с ведущими европейскими странами.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Министерства образования РФ и Евростат, 2023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153" y="1821875"/>
            <a:ext cx="397500" cy="39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2951" y="1843958"/>
            <a:ext cx="397500" cy="353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17652" y="1808825"/>
            <a:ext cx="317700" cy="423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52" y="1821875"/>
            <a:ext cx="397500" cy="39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поддерживает: финансирование образования, науки, культуры и спорта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программы и бюджеты обеспечивают системное финансирование инфраструктуры, образовательных проектов, научных исследований и спортивных мероприятий по всей стране.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Меценаты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премии, стипендии и гранты от частных лиц и фондов стимулируют развитие талантов и поддержку культурных инициатив среди молодежи.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компании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Корпоративные проекты, такие как «Школа новых технологий» и «Поколение M», инвестируют в образование, цифровые платформы и спортивные программы.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Ремонт спортивных залов, создание лабораторий и поддержка творческих коллективов позволяют обеспечить современные условия для развития детей и подростков.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Будущее: новые вызовы и тренды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искусственного интеллекта и онлайн-образования трансформирует процесс обучения, делая его более интерактивным и доступным для школьников по всей стране.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Роботизация в науке и появление новых видов спорта создают уникальные возможности для профессионального роста и популяризации здорового образа жизни среди молодежи.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вызовы — цифровое неравенство и недостаток мотивации, поэтому важна поддержка индивидуальных образовательных траекторий и навыков XXI века в школах.
</a:t>
            </a:r>
            <a:endParaRPr lang="en-US" sz="11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примеры успеха и достижений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Экопроект московской школьницы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Ученица из Москвы разработала инновационный проект по переработке отходов и выиграла Всероссийский конкурс. Её работа демонстрирует практическое применение знаний и экологическую ответственность подростков.
</a:t>
            </a:r>
            <a:endParaRPr lang="en-US" sz="84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школьной команды из Татарстана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школьников заняла призовое место на международной олимпиаде по математике, показывая высокий уровень подготовки и умение работать в команде в сложных интеллектуальных состязаниях.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 сибирского спортсмена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Юный спортсмен из Сибири получил золотую медаль на школьном чемпионате России, подтвердив статус региона как источника сильных спортивных кадров и развивая традиции здорового образа жизни.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разных сфер: синергия для прогресса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образования обеспечивает фундамент для научных открытий и инноваций, стимулируя творческое мышление и развитие культурных инициатив среди молодежи.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занятия спортом повышают концентрацию и обучаемость, что способствует успешности школьников в учебе и научной деятельности.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мероприятия формируют у школьников навыки критического мышления и коммуникации, необходимые для развития научных идей и выражения творчества.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проекты библиотек, школ и спортивных клубов создают среду, где дети гармонично развиваются, приобретая знания, навыки и опыт в различных сферах жизни.
</a:t>
            </a:r>
            <a:endParaRPr lang="en-US" sz="10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7000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комплексного развития для будущего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07950"/>
            <a:ext cx="34818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образования, науки, культуры и спорта создает основу для всестороннего роста молодежи и укрепления общества, обеспечивая устойчивое будущее и лидерство России на мировой арене.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2026-05-11T03:11:52Z</dcterms:created>
  <dcterms:modified xsi:type="dcterms:W3CDTF">2026-05-11T03:11:52Z</dcterms:modified>
</cp:coreProperties>
</file>