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железнодорожном 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16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станции, в вагоне и на переезде начинается с внимания.
</a:t>
            </a:r>
            <a:endParaRPr lang="en-US" sz="413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не может остановиться мгновенно, а опасность рядом с путями появляется внезапно. Край платформы, скользкая поверхность, высокая ступенька вагона и контактная сеть требуют от пассажира постоянной собранности.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железная дорога требует особой осторожности
</a:t>
            </a:r>
            <a:endParaRPr lang="en-US" sz="2361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на платформе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платформе нельзя бегать, толкаться и играть у края. Любая неловкость может закончиться падением или столкновением с движущимся поездом.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и не играть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всего ожидать поезд за жёлтой линией и подальше от пути. Так больше времени заметить приближение состава и спокойно отойти.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дальше от края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капюшон и другие объёмные вещи мешают быстро оглянуться и услышать объявления. Лучше держать всё аккуратно, чтобы внимание не рассеивалось.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вещами и одеждой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наушники снижают внимательность. Если смотреть в экран или слушать громкую музыку, можно не заметить поезд, сигнал или предупреждение взрослого.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отвлекающие устройства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пути можно только по мосту, тоннелю, настилу или специальному переходу. Такие места устроены так, чтобы человек не оказался рядом с движущимся поездом.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путей только в разрешённых местах
</a:t>
            </a:r>
            <a:endParaRPr lang="en-US" sz="2874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нужно остановиться, посмотреть налево и направо и убедиться, что состав не приближается. Проход между вагонами и под вагонами строго запрещён.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со сложностью правил, а с обычной невнимательностью на станции.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спешку и отвлечение, риск резко снижается: простые запреты защищают лучше всего.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нарушений безопасности на железнодорожных объектах; точная статистика не приводится в исходных материалах.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опасным ситуациям
</a:t>
            </a:r>
            <a:endParaRPr lang="en-US" sz="27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в поезд и высадка из него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дождитесь полной остановки состава. Подходить к двери или начинать движение к вагону раньше времени опасно.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Поезд полностью остановился
</a:t>
            </a:r>
            <a:endParaRPr lang="en-US" sz="1566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выходят те, кто уже в вагоне, и только потом заходят новые пассажиры. Так у дверей не возникает давки.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Пассажиры выходят первыми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запрыгивайте на подножку на ходу, не высовывайтесь из дверей и окон и не бегите к вагону в последний момент.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Вход и выход без спешки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9037"/>
            <a:ext cx="4151400" cy="2289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рискованные действия и более безопасное поведение на станции и у путей.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замена почти всегда проста: остановиться, отойти от опасной зоны и смотреть по сторонам.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действия и безопасная замена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на железнодорожном транспорте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которое может стоить слишком дорого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кажется, что подняться на вагон — это просто ради необычного снимка. Но крыша вагона находится рядом с опасными проводами, а мокрая поверхность и металлические предметы повышают риск тяжёлой травмы.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Опасность, которую не видно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Контактная сеть работает под очень высоким напряжением, поэтому ток может поразить человека даже без прямого касания. Достаточно опасного приближения, особенно если рядом есть лестница, поручень или другой металлический предмет.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«чуть-чуть ближе»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Опоры, крыши вагонов и проводов выглядят привычно, но это не место для игр или попыток забраться выше. Любая такая шалость может закончиться ожогами, падением или гибелью, поэтому к ним нельзя приближаться.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залезать на вагоны и опоры
</a:t>
            </a:r>
            <a:endParaRPr lang="en-US" sz="29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обнаружении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замеченной угрозе на станции или у путей.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22603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здании вокзала и зоне ожидания
</a:t>
            </a:r>
            <a:endParaRPr lang="en-US" sz="2845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багажом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нельзя оставлять без присмотра. Багаж должен стоять так, чтобы не мешать проходу и не создавать неудобств другим пассажирам.
</a:t>
            </a:r>
            <a:endParaRPr lang="en-US" sz="1505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двигаться по лестницам
</a:t>
            </a:r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лестницах нельзя бегать и толкаться. Спокойный шаг помогает избежать падений, особенно если вокруг много людей или есть сумки.
</a:t>
            </a:r>
            <a:endParaRPr lang="en-US" sz="1472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мешать проходу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играть у дверей, стоять на пути потока людей или задерживаться в узком месте. Вокзал — это пространство, где важно уважать движение других.
</a:t>
            </a:r>
            <a:endParaRPr lang="en-US" sz="1505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информацию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платформы, время отправления и изменения расписания нужно смотреть на табло или слушать в объявлении. Это помогает не опоздать и не перепутать платформу.
</a:t>
            </a:r>
            <a:endParaRPr lang="en-US" sz="12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привычки уменьшают риск травм и помогают вовремя заметить опасность в вагоне и на станции.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пассажир к правилам и объявлениям, тем меньше вероятность ошибок и лишней спешки.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безопасного поведения на железнодорожном транспорте.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безопасность в пути
</a:t>
            </a:r>
            <a:endParaRPr lang="en-US" sz="2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вагоне ведут себя спокойно: не бегают по проходу, не кричат и не мешают другим пассажирам. Это помогает избежать падений, толчков и неожиданных травм при движении поезда.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вагоне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верхних полках вещи укладывают так, чтобы они не соскользнули на людей внизу. Перед дорогой полезно проверить, надёжно ли закрыты сумки и застёгнуты застёжки.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двери и аварийное оборудование используют только по назначению и по разрешению. Самостоятельные действия с ними могут создать опасность для самого пассажира и для окружающих.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Ручную кладь размещают устойчиво, чтобы она не упала при торможении или резком повороте. Тяжёлые предметы лучше держать рядом с собой и не ставить в проход.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970" y="1068000"/>
            <a:ext cx="357136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показывает, как действовать в опасной ситуации без промедления и лишнего риска.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нештатной ситуации главное — сохранить спокойствие, быстро сообщить взрослым и не предпринимать опасных самостоятельных действий.
</a:t>
            </a:r>
            <a:endParaRPr lang="en-US" sz="1483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Нештатные ситуации и первые действия
</a:t>
            </a:r>
            <a:endParaRPr lang="en-US" sz="265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безопасности на железнодорожном транспорте.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железнодорожных переездах
</a:t>
            </a:r>
            <a:endParaRPr lang="en-US" sz="2549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нужно пересекать только на разрешающий сигнал светофора и при поднятом шлагбауме. Перед выходом на путь важно убедиться, что движение поездов и автомобилей полностью остановлено.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объезжать закрытый шлагбаум, пролезать под ним или переходить рельсы рядом со стоящим поездом. На переезде даже небольшая спешка может привести к тяжёлой аварии.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поездке с классом или 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перед отправлением и во время посадки в поезд.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825" y="1512471"/>
            <a:ext cx="299025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37821"/>
            <a:ext cx="391500" cy="34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наушники снижают внимание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уводит взгляд от объявления, людей и движения поездов. Пока человек читает сообщение или смотрит видео, он может не заметить приближение состава или начало посадки.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отвлекает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приглушают свисток, голос дежурного и команды взрослых. Из-за этого пассажир реагирует позже и может пропустить важный сигнал об опасности рядом с путями.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мешает услышать предупреждение
</a:t>
            </a:r>
            <a:endParaRPr lang="en-US" sz="1383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переходом, посадкой и высадкой телефон убирают, а взгляд направляют на платформу, двери и окружающих людей. Это помогает действовать вовремя и без лишнего риска.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смотреть по сторонам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не отвлекаться в местах скопления людей и заранее выбирать безопасную точку ожидания.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возникает, когда внимание сосредоточено не на платформе, а на разговоре, телефоне или игре.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о правилах безопасного поведения на железнодорожной станции.
</a:t>
            </a:r>
            <a:endParaRPr lang="en-US" sz="1235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в первую очередь на станции
</a:t>
            </a:r>
            <a:endParaRPr lang="en-US" sz="28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обращайтесь к дежурному по станции, проводнику или сотруднику охраны, если видите искры, дым, открытые двери или посторонний предмет рядом с путями.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упал человек или кто-то растерялся, нужно не ждать, а быстро позвать взрослого и объяснить, где именно нужна помощь.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трогайте опасный предмет и не пытайтесь исправить ситуацию самостоятельно. Чем быстрее сообщение передано ответственному сотруднику, тем выше шанс избежать несчастного случая.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нужно предупредить при опасности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подходить к путям без необходимости, входить и выходить только после остановки поезда и слушать взрослых — этого достаточно, чтобы запомнить основу безопасности.
</a:t>
            </a:r>
            <a:endParaRPr lang="en-US" sz="1514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правила помогают избежать большинства опасных ситуаций на станции, платформе и в вагоне.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поведения на железнодорожном транспорте.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поездка начинается с внимательности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требует простых, но обязательных привычек: смотреть по сторонам, не спешить, слушать взрослых и сразу сообщать об опасности. Эти действия защищают всех пассажиров.
</a:t>
            </a:r>
            <a:endParaRPr lang="en-US" sz="36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2026-05-20T20:41:25Z</dcterms:created>
  <dcterms:modified xsi:type="dcterms:W3CDTF">2026-05-20T20:41:25Z</dcterms:modified>
</cp:coreProperties>
</file>