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как клетка получает, запасает и расходует энергию
</a:t>
            </a:r>
            <a:endParaRPr lang="en-US" sz="3547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пищи превращается в АТФ и идёт на поддержание жизни: транспорт, синтез, движение и гомеостаз.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энергетический обмен важен в естествознании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работу всех организмов: рост, деление, сокращение мышц, синтез белков и активный транспорт. В школе тема связывает биологию, химию и здоровье: состав пищи, кислород, органы дыхания и роль митохондрий. Энергия используется через АТФ.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содержит три фосфатные группы; при отщеплении остатка образуются АДФ и неорганический фосфат. Энергия выделяется для клеточных процессов. АТФ быстро синтезируется и расходуется.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«трёхфосфатная» структура позволяет АТФ легко отдавать энергию клетке.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школьного курса биологии (строение и превращения АТФ).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митохондрии и значение её внутренней мембраны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«производится» АТФ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Митохондрия состоит из наружной и внутренней мембран, межмембранного пространства и матрикса. Кристы — складки внутренней мембраны — увеличивают площадь, а значит, и «рабочую поверхность» для энергетических реакций.
</a:t>
            </a:r>
            <a:endParaRPr lang="en-US" sz="1348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Кристы и разделение компартментов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внутренней мембране находятся комплексы дыхательной цепи и АТФ-синтаза. В межмембранном пространстве накапливаются ионы водорода, создающие основу для синтеза АТФ. Матрикс — место реакций цикла Кребса.
</a:t>
            </a:r>
            <a:endParaRPr lang="en-US" sz="13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 в клетке: от субстрата к АТФ
</a:t>
            </a:r>
            <a:endParaRPr lang="en-US" sz="2367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повторяет логическую последовательность: подготовка → гликолиз → кислородное окисление в митохондриях.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0614" y="2183062"/>
            <a:ext cx="2572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этап: расщепление сложных веществ до простых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→ аминокислоты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распадаются до аминокислот — это исходные «кирпичики» для дальнейших превращений. Энергия при этом в основном высвобождается как тепло, потому что прямого синтеза АТФ почти нет.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→ глицерин и жирные кислоты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расщепляются до глицерина и жирных кислот. Эти продукты затем смогут участвовать в обмене дальше, но на подготовительном этапе энергетическая работа клетки не запускается активно.
</a:t>
            </a:r>
            <a:endParaRPr lang="en-US" sz="1197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→ глюкоза и другие сахара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превращаются в простые сахара, главным образом в глюкозу. Так образуются вещества, которые можно использовать в гликолизе и дальнейших кислородных реакциях дыхания.
</a:t>
            </a:r>
            <a:endParaRPr lang="en-US" sz="1197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рассеивается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подготовительного этапа энергия рассеивается, а не превращается в АТФ. Поэтому ключевой смысл — подготовить субстраты для последующих этапов, где энергия будет использована для клеточных задач.
</a:t>
            </a:r>
            <a:endParaRPr lang="en-US" sz="11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АТФ образуются пируват и НАДН: эти молекулы передают «электроны» на следующий этап. Поэтому гликолиз важен даже при дефиците кислорода.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прибыль АТФ невелика, но гликолиз обеспечивает быстрый старт обмена. Образование НАДН подготавливает дальнейшее извлечение энергии.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гликолиз и расчёт энергетического выхода.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энергетический результат распада глюкозы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Бескислородные пути: молочнокислое и спиртовое брожение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не хватает, пируват превращается в молочную кислоту у животных и многих бактерий или в этанол и углекислый газ у дрожжей. Эти реакции относят к брожению.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биологическая роль брожения — восстановить НАД+, чтобы гликолиз мог продолжаться. Без регенерации НАД+ клетки быстро теряют возможность получать энергию через гликолиз.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выход при брожении низкий: на одну молекулу глюкозы образуется только 2 молекулы АТФ. Поэтому бескислородные пути менее эффективны, чем аэробное дыхание.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условия, место протекания, продукты и энергетический выход при клеточном дыхании и брожении.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кислорода существенно повышает энергетическую отдачу: анаэробные процессы дают лишь «минимум», а аэробные — основную массу АТФ.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биологии о клеточном дыхании и брожении.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аэробного и анаэробного получения энергии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декарбоксилирование и цикл Кребса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пирувата к ацетил-КоА: ключевой «переходный узел»
</a:t>
            </a:r>
            <a:pPr algn="ctr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матриксе митохондрий пируват превращается в ацетил-КоА. Этот продукт становится универсальным «входом» в цикл Кребса: в него сходятся вещества, приходящие из углеводов, жиров и частично белков. Так обмен получает общий маршрут дальнейшего окисления.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энергия собирается по шагам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 цикла приводит к образованию углекислого газа и переносчиков энергии — НАДН и ФАДН2. Параллельно формируется одна молекула ГТФ (или АТФ). Смысл цикла — извлечь максимальную информацию об исходном субстрате в форме восстановленных коферментов.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 митохондрии как «химическая лаборатория»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полного окисления органических соединений идут в матриксе, где обеспечены нужные ферменты и условия. На схеме важно видеть, что цикл Кребса — не отдельная «остановка», а часть цепочки превращений, ведущих к образованию АТФ на более поздних этапах дыхания.
</a:t>
            </a:r>
            <a:endParaRPr lang="en-US" sz="11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переноса электронов по комплексам внутренней мембраны накачиваются протоны, а их градиент используется АТФ-синтазой для синтеза АТФ.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АТФ показывает, что эффективность аэробного этапа определяется способностью митохондрий создавать и использовать протонный градиент.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 (клеточное дыхание), диапазон 32–34 молекулы АТФ на 1 глюкозу.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и окислительное фосфорилирование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 регуляторы скорости энергетического обмена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энергетического обмена определяется активностью ферментов: она зависит от температуры, pH, концентрации субстратов и доступности коферментов, без которых реакции идут медленнее или останавливаются.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НАД+ и ФАД участвуют в окислительно-восстановительных реакциях: они принимают и переносят электроны и водород, обеспечивая непрерывность работы дыхательной цепи.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нужны для синтеза коферментов. При их недостатке снижается эффективность ферментных комплексов, и клеточное дыхание начинает давать меньше энергии.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обеспечивают избирательность и точную последовательность превращений. Благодаря этому энергия высвобождается контролируемо, а синтез АТФ становится возможным и надежным.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энергетической ценности связаны с тем, что жиры содержат больше восстановленных связей и при окислении дают больше энергии.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значений объясняет, почему организм выбирает разные источники энергии в зависимости от длительности нагрузки и доступности кислорода.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справочные значения энергетической ценности углеводов, белков и жиров.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питательных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при физической нагрузке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активной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мышц резко растет потребность в АТФ, а значит — в глюкозе и кислороде. Обмен ускоряется, и начинается более интенсивное использование доступных энергетических субстратов.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дефицит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доставка кислорода не успевает, усиливается анаэробный гликолиз. Пируват перерабатывается с образованием молочной кислоты, появляются первые признаки утомления.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утомления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накопления молочной кислоты эффективность анаэробного пути снижается. Возникает ощущение жжения и усталости, и клеткам требуется больше времени для восстановления.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устойчивой аэробной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длительной нагрузке повышается вклад аэробного окисления глюкозы и жирных кислот: оно дает больше АТФ, поэтому поддерживает работу мышц дольше.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энергетического обмена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согласования уровня глюкозы крови с доступностью и запасанием энергии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энергетического обмена и их проявления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кислорода, анемия, болезни митохондрий и сбои в работе ферментов уменьшают образование АТФ. Тогда клетки получают меньше энергии, и организм реагирует общей слабостью и быстрым утомлением.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страдают структуры с высоким энергопотреблением: мозг, сердечная мышца и скелетные мышцы. Снижается умственная работоспособность, нарушаются работа сердца и мышц, ухудшается переносимость нагрузок.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 мышцы требуют стабильной подачи энергии, потому что поддерживают ионные градиенты и выполняют сокращения; остальным тканям обычно достаточно меньшей интенсивности обмена.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показывает зависимость энергетического обмена от функции клетки: чем больше работа «в единицу времени», тем выше потребность в АТФ.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качественное сравнение по описанию в школьном курсе биологии (точные числа могут различаться в зависимости от условий).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потребности разных клеток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22666"/>
            <a:ext cx="4333200" cy="16440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место протекания, исходные вещества, продукты и ориентировочный энергетический выход на каждом этапе клеточного дыхания.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энергетический эффект формируется в митохондриях на кислородном этапе, тогда как подготовка и гликолиз обеспечивают субстраты и запускают дальнейшее окисление.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биологии о клеточном дыхании.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энергетического обмена и их результаты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56204"/>
            <a:ext cx="300000" cy="2666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об энергетическом обмене в жизни человека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усталости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энергетическом обмене помогают объяснять, почему дефицит кислорода или нарушения клеточного дыхания приводят к слабости и снижению работоспособности, включая умственную деятельность.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тренировок можно учитывать смену анаэробного и аэробного путей: это влияет на темп восстановления, переносимость нагрузки и выбор интенсивности упражнений.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выбор источников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энергетической ценности углеводов, белков и жиров объясняет, почему состав рациона поддерживает уровень энергии и влияет на выносливость в течение дня.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митохондрий, ферментов и кислорода важно для профилактики состояний, связанных с нарушением обмена веществ, и для грамотного обращения к медицинской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клетки держится на непрерывном превращении энергии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складывается из подготовки, гликолиза, аэробного окисления и синтеза АТФ. Кислород резко повышает эффективность, а митохондрии, ферменты и гормоны регулируют процесс по потребностям организма.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2026-05-14T08:37:12Z</dcterms:created>
  <dcterms:modified xsi:type="dcterms:W3CDTF">2026-05-14T08:37:12Z</dcterms:modified>
</cp:coreProperties>
</file>