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произносительных норм в русском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меняет звучание: норма, примеры и словари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Произносительная норма — это принятый в литературном языке способ звучания слов. Она охватывает ударение, гласные, согласные и их сочетания, а закрепляют её словари и учебники.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правильным произношением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литературную норму влияют диалекты, городская речь и повседневное общение. Если новый вариант слышат многие, он начинает звучать привычнее и постепенно распространяется шире.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говоры и речь города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Радио, телевидение, интернет и школьная среда помогают одним и тем же словам звучать одинаково для миллионов людей. Часто повторяемые варианты быстрее входят в обычную речь и запоминаются.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медиа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не остаётся неизменным: со временем в языке закрепляются новые привычки, а старые формы постепенно уходят. Так звучание слов отражает развитие самого языка и его долгую историю.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языка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 языка часто выбирают более лёгкий и быстрый вариант произношения. Поэтому трудные сочетания звуков могут упрощаться, а ударение со временем переходить на другой слог.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речи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произношение меняется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словах особенно заметно на слух, поэтому даже небольшое смещение сразу бросается в глаза.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варианты постепенно вытесняют старые, а ударение остаётся самым подвижным элементом нормы.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орфоэпическим примерам школьного уровня; данные иллюстративные, 2025
</a:t>
            </a:r>
            <a:endParaRPr lang="en-US" sz="118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ударения в знакомых словах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и на переменах дети слышат, как говорят одноклассники, старшие ученики и учителя. Именно здесь новый вариант может быстро стать привычным, если его повторяют достаточно часто и уверенно.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коридор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речь всё чаще приходит через короткие записи, мессенджеры и онлайн-платформы. В наушниках человек слышит новые формы постоянно, поэтому они быстро входят в повседневный словарь и разговоры.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и наушники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Телевизор, видеоролик или подкаст дают образец звучания, который многократно повторяется. Если слово часто слышат в медиа, оно легче запоминается и начинает восприниматься как обычное, даже если норма ещё обсуждается.
</a:t>
            </a:r>
            <a:endParaRPr lang="en-US" sz="1096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из экрана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Каналы, через которые распространяются новые варианты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8157" y="1145300"/>
            <a:ext cx="434778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 русском языке меняется ударение в отдельных словах и как новые варианты постепенно становятся нормой.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ряде слов не бывает навсегда закреплено: часть старых вариантов уходит, а современные формы становятся литературной нормой.
</a:t>
            </a:r>
            <a:endParaRPr lang="en-US" sz="1193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словари и школьные учебники русского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 современные варианты произношения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таких примерах ударение чаще всего требует проверки: оно подвижно, легко меняется и заметно влияет на то, как звучит слово.
</a:t>
            </a:r>
            <a:endParaRPr lang="en-US" sz="19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орфоэпический минимум: звонит, торты, красивее, средства, каталог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особенно часто вызывают ошибки у школьников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разговорный вариант постепенно проходит путь до словарной фиксации.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новая произносительная норма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13600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Орфоэпический словарь помогает узнать, как слово звучит в литературной речи. В нём отмечают устаревшие, разговорные и допустимые варианты, чтобы выбрать действительно нормативную форму.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08550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как ориентир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62425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произношение не придумывают случайно. Лингвисты опираются на живую речевую практику, наблюдения за употреблением и проверенные источники, а затем фиксируют результат в справочниках.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57375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не из головы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438012" y="2689050"/>
            <a:ext cx="2236800" cy="146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обычно предлагают один основной вариант произношения. Это удобно для запоминания и особенно важно на уроках, где ученику нужно быстро и уверенно отвечать вслух.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2963" y="2014900"/>
            <a:ext cx="2236800" cy="5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без лишней путаницы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словарей и учебников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изменений заметна только в некоторых словах, а часть влияет на звучание речи в целом.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колебаний — ударение; затем идут заимствованные слова, потому что их произношение дольше всего становится устойчивым.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6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иллюстрации на основе орфоэпических наблюдений; данные условные, 2025
</a:t>
            </a:r>
            <a:endParaRPr lang="en-US" sz="1106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произношении чаще всего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язык входит новое слово, оно нередко звучит непривычно и по-разному у разных людей. Так было со словами «менеджер» и «рейтинг»: сначала их произносили неуверенно, а затем к ним постепенно привыкли в речи и на вывесках.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приходит вместе с новой вещью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предметы и привычки часто приносят в речь новые названия. Их можно услышать в офисе, увидеть на экране ноутбука или прочитать на рекламной вывеске, поэтому они быстро становятся знакомыми. Но окончательное произношение таких слов закрепляется не сразу.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Офис, ноутбук и кофе-брейк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и колебания в произношении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слова, в которых школьники чаще всего ошибаются в ударении. Это помогает быстро увидеть правильный вариант и запомнить типичные трудности.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прежде всего в словах, которые часто слышат в разговорной речи. Чем чаще ученик сверяет ударение по словарю, тем меньше закрепляется неверный вариант.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Орфоэпические словари и школьная практика произношения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для школьников 7 класса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долго задавало образцы речи: дикторы и ведущие служили ориентиром для многих слушателей. Произношение, звучавшее с экрана, воспринималось как наиболее правильное и авторитетное.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телевидения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 и постоянное общение в мессенджерах ускоряют распространение звучания слов. Однако популярность варианта не всегда означает его литературную правильность, поэтому проверка по словарю остаётся необходимой.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речь в сети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интернета люди стали чаще слышать разные варианты в роликах, блогах и подкастах. Одни формы повторяются очень часто и быстро становятся привычными, даже если ещё не полностью совпадают с нормой.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онлайн-видео и подкастов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 и интернет как ускорители изменений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новые варианты слышны чаще, а где дольше сохраняется традиционная форма.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варианты быстрее распространяются в неформальном общении, тогда как учебная и медийная речь дольше удерживают привычную норму.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
</a:t>
            </a:r>
            <a:endParaRPr lang="en-US" sz="1343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произношения в разных сферах общения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Распространённый вариант может быть привычным в разговоре, но всё ещё не входить в литературную норму. Для языка важно не только количество повторений, но и признание формы словарями.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слышно — не значит правильно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произношение встречается только в неофициальной среде, оно может оставаться допустимым лишь там. В учебе, на экзамене и в ответе у доски нужен нормативный вариант.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форма не всегда подходит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сверяться с орфоэпическим словарём или надёжным учебником. Это помогает отличить модную разговорную форму от того варианта, который принят в литературной речи.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снимает сомнения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вариант ещё не стал нормой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отличить литературную норму от разговорного варианта.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правильное произношение слова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97250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Нормативное произношение помогает говорить так, чтобы собеседник сразу понимал смысл сказанного. Это особенно важно на уроках, в устных ответах и при чтении вслух, где любая неточность заметнее.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7255" y="1802357"/>
            <a:ext cx="2458703" cy="53975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речь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60847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орфоэпических норм показывает внимательное отношение к литературному языку. Это помогает не только избегать ошибок, но и развивать культуру речи в повседневном общении.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160853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языку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3329049" y="2455750"/>
            <a:ext cx="2458800" cy="15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знает правильное ударение и звучание слов, он меньше волнуется во время ответа у доски или на конкурсе. Уверенная речь звучит яснее и производит более серьёзное впечатление.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3329054" y="1802357"/>
            <a:ext cx="2458800" cy="5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выступлении
</a:t>
            </a:r>
            <a:endParaRPr lang="en-US" sz="1500" dirty="0"/>
          </a:p>
        </p:txBody>
      </p:sp>
      <p:sp>
        <p:nvSpPr>
          <p:cNvPr id="12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произносительные нормы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долго звучали по-разному, а потом один вариант закрепился в литературной речи. Так произошло со словами «звонИт» и «красИвее»: сегодня именно эти формы чаще воспринимаются как правильные и естественные.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новое звучание становится привычным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словарь и современный смартфон словно показывают две стороны одного языка. Традиция сохраняет прежние нормы, а повседневная жизнь приносит новые формы, которые со временем могут стать частью общей речевой системы.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и смартфон рядом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живых изменений в русском языке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стороны произношения меняются медленно, а какие — быстрее. Это помогает понять, почему не все нормы обновляются одновременно.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звуковые законы сохраняются дольше всего, а ударение и заимствованные слова меняются легче. Значит, скорость обновления нормы в разных частях произношения неодинакова.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орфоэпическим словарям и учебным материалам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произношении остаётся устойчивым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об изменениях произносительных норм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Произносительные нормы русского языка не стоят на месте: одни формы уходят, другие постепенно закрепляются. Школьнику важно проверять сомнительные слова по словарю и понимать, что язык развивается по своим правилам.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2026-05-28T14:30:26Z</dcterms:created>
  <dcterms:modified xsi:type="dcterms:W3CDTF">2026-05-28T14:30:26Z</dcterms:modified>
</cp:coreProperties>
</file>