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Предполесская и Полесская провинции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соседние природные провинции юга Беларуси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Полесье и Предполесье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и Предполесье объединяют похожие природные условия: вода, рельеф, почвы, леса и болота. Именно они определяют, как здесь живут люди и как нужно беречь природу.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система провинции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компоненты связаны между собой и меняются по цепочке.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эти провинции на карте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и Предполесье находятся на юге Беларуси и тянутся вдоль границы с Украиной, а местами — ближе к Польше. На карте их удобнее всего искать по крупным рекам и низинам.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заметны по лесным массивам, болотам и широким поймам рек. Такие природные объекты помогают отличить их от более возвышенных и сухих районов страны.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карту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карты важно смотреть на подписи областей, направление рек и условные знаки. Они показывают, где расположены леса, болота, населённые пункты и охраняемые территории.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природной карте особенно полезны цвета и символы: они помогают увидеть высоту поверхности, влажные участки и границы провинций без длинного описания.
</a:t>
            </a:r>
            <a:endParaRPr lang="en-US" sz="8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появилось название провинций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«Полесье» связано с лесной и влажной местностью. Оно подчёркивает природный облик края, где леса и вода издавна играли главную роль.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Предполесье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«Предполесье» означает территорию перед Полесьем. Это переходная полоса между более высокими равнинами и полесскими низинами, поэтому её природа более смешанная.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названия не случайны: они точно передают положение территорий на карте и особенности их природных условий, понятные уже по самому слову.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 — это в основном низменная равнина, где поверхность почти не имеет уклона. Поэтому вода здесь течёт медленно и часто задерживается в понижениях.
</a:t>
            </a:r>
            <a:endParaRPr lang="en-US" sz="963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рек, стариц, пойм и заболоченных участков. Такие формы рельефа создают широкие влажные пространства и поддерживают природную «водную сеть».
</a:t>
            </a:r>
            <a:endParaRPr lang="en-US" sz="975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низины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сток воды способствует заболачиванию и образованию сырых лугов. Весной и после дождей низины могут долго оставаться переувлажнёнными.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Полесья влияет и на хозяйство: одни участки удобны для использования, а другие требуют осушения или особенно бережного отношения.
</a:t>
            </a:r>
            <a:endParaRPr lang="en-US" sz="975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рельеф и вода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климат и влажность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Полесья умеренно континентальный, поэтому зима здесь обычно мягче, а лето — тёплое. Такие условия помогают сохраняться влажным лугам и лесам.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хватает, чтобы реки подпитывались снегом и дождями. Влага не исчезает быстро, а надолго задерживается в почве и понижениях рельефа.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болот
</a:t>
            </a:r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особенно важна для болот: они сохраняют воду и поддерживают жизнь многих растений и животных. Без неё такие ландшафты быстро менялись бы.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тепла и влаги делает Полесье зелёным и разнообразным, но требует внимательного отношения к природе и водным ресурсам.
</a:t>
            </a:r>
            <a:endParaRPr lang="en-US" sz="11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почвы и их особенности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Полесье часто встречаются песчаные и супесчаные почвы. Они легче прогреваются, но быстрее высыхают, поэтому не везде одинаково удобны для земледелия.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переувлажнённых участках формируются торфяные почвы. Они связаны с болотами и показывают, что вода долго задерживается у поверхности.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поймах рек встречаются более плодородные почвы. Они образуются там, где река приносит ил и наносы, улучшая условия для растений.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443475"/>
            <a:ext cx="1818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почв делают природные условия Полесья неоднородными. Поэтому на одной территории можно увидеть и сухие участки, и сырые низины.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Полесья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Полесья характерны сосновые и смешанные леса. Они чередуются с берёзовыми рощами, образуя спокойный и узнаваемый лесной пейзаж.
</a:t>
            </a:r>
            <a:endParaRPr lang="en-US" sz="1009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заросли
</a:t>
            </a:r>
            <a:pPr algn="l" indent="0" marL="0">
              <a:lnSpc>
                <a:spcPct val="115000"/>
              </a:lnSpc>
              <a:buNone/>
            </a:pPr>
            <a:r>
              <a:rPr lang="en-US" sz="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лесами здесь много влажных лугов и кустарников. Такие участки особенно заметны возле рек, в поймах и на сырых низинах.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ландшафтов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меняется очень быстро: рядом могут быть высокий бор, тихая речка и открытая луговина. Именно это делает природу Полесья разнообразной.
</a:t>
            </a:r>
            <a:endParaRPr lang="en-US" sz="975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облик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добавляют этому краю особый облик. Кочки, мхи и сырые пространства показывают, насколько сильно здесь влияет вода.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растительность и пейзаж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животные и места обитания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животные чаще встречаются в Полесье и к каким местам обитания они приспособлены.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распределяются по разным участкам природного комплекса: лесу, воде, поймам и влажным лугам.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Беларуси, тема о Полесской провинции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Полесье: ресурсы и занятия людей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сырьё, болота — влагу и торф, а реки и каналы помогают перевозкам и местному хозяйству. Но самые удобные земли требуют бережного использования.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сильнее всего связано с лесом и водой, поэтому хозяйство здесь зависит от природных условий и требует осторожного отношения к 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Беларуси; обобщение природно-ресурсных особенностей Полесья.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 млн га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осушенных земель нуждаются в бережном восстановлении и контроле водного режима.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мелиорации и природопользованию Беларуси; обобщённые данные школьного курса.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особенно заметно в районах, где меняют водный режим: природные территории быстрее теряют влагу, а животным становится труднее находить привычные места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участков Предполесья служат важной условной границей по высоте поверхности.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 Беларуси; обобщённые сведения о рельефе Предполесья.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 Предполесья особенно хорошо заметна на фоне соседних низин: рельеф становится выше, а ландшафты — суше и более открытыми.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Предполесье: чем отличается от Полесья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открытых пространств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Предполесье меньше переувлажнённых участков, поэтому здесь чаще встречаются поля, луга и небольшие перелески. Ландшафт выглядит более открытым и удобным для наблюдения на карте и фотографии.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6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обычно разнообразнее, чем в Полесье: рядом могут соседствовать более плодородные участки и земли, требующие осторожного использования. Это влияет на размещение сельского хозяйства.
</a:t>
            </a:r>
            <a:endParaRPr lang="en-US" sz="1219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заболоченности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Предполесья слегка повышен и нередко волнистый. Из-за этого вода задерживается слабее, чем в полесских низинах, а болота занимают меньшую площадь.
</a:t>
            </a:r>
            <a:endParaRPr lang="en-US" sz="12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провинций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положение территории влияет на её природу и хозяйство. В таблице отмечены главные различия двух провинций.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сильнее связано с водой и болотами, а Предполесье — с более сухими и удобными для земледелия участками.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Беларуси; сравнительная характеристика природных провинций.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природная связь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природных связей в Полесье и Предполесье.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Найди воду и лес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 карту: если видны крупные лесные массивы, низины и много водных объектов, территория ближе к Полесью. Такие признаки легко заметить по условным знакам и подписям.
</a:t>
            </a:r>
            <a:endParaRPr lang="en-US" sz="1099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Оцени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 рельеф: холмистые или слегка волнистые участки, поля и более сухие земли чаще указывают на Предполесье. На снимке они выглядят светлее и открытее.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проверь общий образ местности: сплошная влажность, болота и поймы характерны для Полесья, а чередование полей, лугов и перелесков — для Предполесья.
</a:t>
            </a:r>
            <a:endParaRPr lang="en-US" sz="1154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читаем карту и снимок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воду: не засоряйте реки и каналы, не оставляйте мусор у берегов и экономно используйте воду дома. Чистая вода особенно важна для болот, пойм и животных.
</a:t>
            </a:r>
            <a:endParaRPr lang="en-US" sz="963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лесу
</a:t>
            </a:r>
            <a:pPr algn="l" indent="0" marL="0">
              <a:lnSpc>
                <a:spcPct val="115000"/>
              </a:lnSpc>
              <a:buNone/>
            </a:pPr>
            <a:r>
              <a:rPr lang="en-US" sz="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Защищайте лес: не ломайте ветки, не разжигайте костры без разрешения и не шумите в местах, где гнездятся птицы. Лесные территории здесь очень чувствительны к вмешательству.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болота: не проходите по хрупким участкам вне троп и не повреждайте моховой покров. Болота удерживают влагу и помогают природе переживать засушливые периоды.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 посадках и уборках: даже школьные акции помогают восстановить лесополосы, убрать мусор и напомнить людям, что природа Полесья и Предполесья требует постоянной заботы.
</a:t>
            </a:r>
            <a:endParaRPr lang="en-US" sz="916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природу Полесья и Предполесья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вывод и короткий тест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провинция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правило: природная провинция — это часть территории со сходными природными условиями, где вместе действуют климат, воды, почвы, растения и животные.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 — более влажная и лесо-болотная территория, а Предполесье — переходная зона, где ландшафты суше, выше и заметно разнообразнее по внешнему виду.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назови два признака Полесья, два признака Предполесья и один пример животного или растения, связанного с этими природными условиями.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какие действия человека помогают сохранить леса, болота и чистую воду. Именно от этого зависит устойчивость природных комплексов в будущем.
</a:t>
            </a:r>
            <a:endParaRPr lang="en-US" sz="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единая система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Полесье и Предполесье показывают, что природа не бывает случайной: климат, воды, почвы и растительность образуют единую систему. Чем внимательнее человек к этой связи, тем лучше сохраняются жизнь и ресурсы края.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2026-07-27T00:45:17Z</dcterms:created>
  <dcterms:modified xsi:type="dcterms:W3CDTF">2026-07-27T00:45:17Z</dcterms:modified>
</cp:coreProperties>
</file>